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8AA21-2B67-4154-8440-5AA8EE488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D9F8CB-16FE-4765-B6F4-397040012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C2FA6-3F0D-481B-A2E7-98CAF335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2FE-26F8-4EE9-B2DC-35CC19CA00B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5655E-F0D3-49E8-AFFC-6628236A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E83B4-5201-4628-8CDB-7527D814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328-A595-4415-803A-987D6C7FA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9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F7276-302D-483F-B342-EC77E4CB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3D1FB2-4C69-44D8-86AB-445070CC4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BF519-3114-467A-AA5E-8F9C7E40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2FE-26F8-4EE9-B2DC-35CC19CA00B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AFD34-59D6-4191-93F6-935A919F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B19CE-008A-4CD2-B950-89D15A89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328-A595-4415-803A-987D6C7FA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5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6EC043-F464-41D2-8C1C-C575E6D08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4C1363-1902-4C72-B795-6CF19E383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8AC6D-FA81-4B97-BC54-49CB0AE7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2FE-26F8-4EE9-B2DC-35CC19CA00B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D0148-B044-4DB2-AB00-5E4D4100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CE3B8-163D-4354-B7D9-8C4F0A1A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328-A595-4415-803A-987D6C7FA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7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1D566-F927-4EA2-B87F-B5CDB90F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538E1-2093-47AE-8D80-D9E6B79E0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2AD4A-4409-48BC-A403-68563107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2FE-26F8-4EE9-B2DC-35CC19CA00B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8F9DD-8DB4-4E6F-8878-EFC3EA51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62371-CA7C-43C2-B2B7-568FD191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328-A595-4415-803A-987D6C7FA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D55C8-1624-4084-B3BA-6969110A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C5469-C8AB-44C5-8A96-0C7816AB2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2E294-633D-4756-A014-0107CAF2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2FE-26F8-4EE9-B2DC-35CC19CA00B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785A7-C3DE-44A8-8C4E-B59F3514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58905-0E5A-49B7-850E-6462A8BD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328-A595-4415-803A-987D6C7FA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1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48422-D816-44BA-93B8-96F03D65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69F7C-A8C7-43AF-8DAE-7B9494A97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F2445-8A0B-4AAD-B3BB-2A21E31A3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D1D686-5AA0-4DFC-859A-D296A2D8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2FE-26F8-4EE9-B2DC-35CC19CA00B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D3DCDC-3222-4987-BCFE-8FE971FF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157E8-2131-47E3-AAB2-FF17B523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328-A595-4415-803A-987D6C7FA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4DB73-4015-43CF-9542-7A8783CA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5D56D-285C-49C8-8A46-104EE03C2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07AC3-7517-42A6-A0CC-380DECAB9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BAE17A-48BA-42C8-836E-8D3A53701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C7C8B5-82B8-4010-B656-81571F754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12806E-580B-44EF-983F-15BC269B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2FE-26F8-4EE9-B2DC-35CC19CA00B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060016-A58C-4A09-8B01-EB2A5E97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A6065E-D106-40A0-94FA-768201F6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328-A595-4415-803A-987D6C7FA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3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E494E-29FA-4D76-9845-285B38B6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AA6883-1C4F-460E-957B-E18DF3F2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2FE-26F8-4EE9-B2DC-35CC19CA00B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70A3A8-5807-43AB-A9DA-8BAFD55F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F6BF9F-C95D-401C-B27E-2EEDE931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328-A595-4415-803A-987D6C7FA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7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B4347-678C-4B28-8EB2-109669BF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2FE-26F8-4EE9-B2DC-35CC19CA00B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E2CEF7-47C7-48BF-81C0-FBD322C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DF39A-940A-494B-9D60-F6D2DAB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328-A595-4415-803A-987D6C7FA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50555-CB70-416B-BA60-9A9B572B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4784F-0510-4F65-B9A6-DBD758F7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F4A00-7F86-4A05-8872-211BFB42C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73BB8-F9FD-4BBF-970E-405E1E20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2FE-26F8-4EE9-B2DC-35CC19CA00B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0E819-D55D-4E85-A41B-066A758D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3C931F-539A-44BD-A42F-C78364BE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328-A595-4415-803A-987D6C7FA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9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54869-0BC0-48E6-8034-63474856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5D3134-AE38-4323-BAF8-4271C8E0D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00DDB-105A-4630-98CC-4AB0BD08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A72B7B-F8FF-43A0-B608-15379D1D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2FE-26F8-4EE9-B2DC-35CC19CA00B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0F6B5-AF69-45BC-A907-E9650107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E1EDA-15CE-4E71-BD4E-384547FE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C328-A595-4415-803A-987D6C7FA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8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F22DED-5B7F-4500-8C5C-9D05DD0B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C9B16-7F23-485C-838B-1EB7EE42A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11421-6645-4EDB-81ED-CB1ADECCD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602FE-26F8-4EE9-B2DC-35CC19CA00B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7AE27-9B21-44BC-B1A9-6CDCFE4C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B5677-BECA-47E1-A334-1C2AD2D60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C328-A595-4415-803A-987D6C7FA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9C853-BF2E-4FBA-821D-163CF9789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인디언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4AE295-4A50-4808-B89C-9BBE44190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95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44D8B-ECC9-4F34-9D4C-EFAD0F99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Story 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2D3A9-6268-4C3D-8D58-ED0E2859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C05E84-BA84-4B19-B450-C63CEBB3C0C4}"/>
              </a:ext>
            </a:extLst>
          </p:cNvPr>
          <p:cNvSpPr/>
          <p:nvPr/>
        </p:nvSpPr>
        <p:spPr>
          <a:xfrm>
            <a:off x="1161143" y="3203008"/>
            <a:ext cx="2046514" cy="1499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 대륙을  유럽에서 </a:t>
            </a:r>
            <a:r>
              <a:rPr lang="ko-KR" altLang="en-US" dirty="0" err="1"/>
              <a:t>발경한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FBB0B78-F4C0-41F4-BA18-82E15396B58F}"/>
              </a:ext>
            </a:extLst>
          </p:cNvPr>
          <p:cNvSpPr/>
          <p:nvPr/>
        </p:nvSpPr>
        <p:spPr>
          <a:xfrm>
            <a:off x="3824514" y="3203008"/>
            <a:ext cx="2046514" cy="1499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군인들은 고대문명의 보물들을 빼앗기 위해 각종 기계와 무기들로 공격함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7C040A-D1DB-4C28-9118-9DE17790B0C4}"/>
              </a:ext>
            </a:extLst>
          </p:cNvPr>
          <p:cNvSpPr/>
          <p:nvPr/>
        </p:nvSpPr>
        <p:spPr>
          <a:xfrm>
            <a:off x="6487885" y="3203008"/>
            <a:ext cx="2046514" cy="1499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인디언들은 고대문명의 힘을 빌려 유럽인과 전쟁을 </a:t>
            </a:r>
            <a:r>
              <a:rPr lang="ko-KR" altLang="en-US" dirty="0" err="1"/>
              <a:t>하기러</a:t>
            </a:r>
            <a:r>
              <a:rPr lang="ko-KR" altLang="en-US" dirty="0"/>
              <a:t> 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D4407FC-F557-477D-837C-D67728A0EA83}"/>
              </a:ext>
            </a:extLst>
          </p:cNvPr>
          <p:cNvSpPr/>
          <p:nvPr/>
        </p:nvSpPr>
        <p:spPr>
          <a:xfrm>
            <a:off x="9151256" y="3203008"/>
            <a:ext cx="2046514" cy="1499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인디언 </a:t>
            </a:r>
            <a:r>
              <a:rPr lang="en-US" altLang="ko-KR" dirty="0"/>
              <a:t>vs </a:t>
            </a:r>
            <a:r>
              <a:rPr lang="ko-KR" altLang="en-US" dirty="0"/>
              <a:t>유럽</a:t>
            </a:r>
            <a:endParaRPr lang="en-US" altLang="ko-KR" dirty="0"/>
          </a:p>
          <a:p>
            <a:pPr algn="ctr"/>
            <a:r>
              <a:rPr lang="ko-KR" altLang="en-US" dirty="0"/>
              <a:t>전쟁 발발</a:t>
            </a:r>
          </a:p>
        </p:txBody>
      </p:sp>
    </p:spTree>
    <p:extLst>
      <p:ext uri="{BB962C8B-B14F-4D97-AF65-F5344CB8AC3E}">
        <p14:creationId xmlns:p14="http://schemas.microsoft.com/office/powerpoint/2010/main" val="408877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8E68F79-5B4E-48D2-AFFF-D778716EB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019981"/>
            <a:ext cx="10472738" cy="57364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349726-5536-40C8-8AA6-462832B6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8" y="292101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CA08347-C5D6-4A24-B496-73B40A064636}"/>
              </a:ext>
            </a:extLst>
          </p:cNvPr>
          <p:cNvSpPr/>
          <p:nvPr/>
        </p:nvSpPr>
        <p:spPr>
          <a:xfrm>
            <a:off x="8230377" y="5595938"/>
            <a:ext cx="1003300" cy="9318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CA2CDA-ACFD-45D6-9014-07CFD7952056}"/>
              </a:ext>
            </a:extLst>
          </p:cNvPr>
          <p:cNvSpPr/>
          <p:nvPr/>
        </p:nvSpPr>
        <p:spPr>
          <a:xfrm>
            <a:off x="1829577" y="5011738"/>
            <a:ext cx="1003300" cy="9318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520C2D-F554-4C51-B082-47596D51E67D}"/>
              </a:ext>
            </a:extLst>
          </p:cNvPr>
          <p:cNvSpPr/>
          <p:nvPr/>
        </p:nvSpPr>
        <p:spPr>
          <a:xfrm>
            <a:off x="5544714" y="5397499"/>
            <a:ext cx="1110085" cy="5119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B0B613-0FD7-4BAA-9417-AA556486B64D}"/>
              </a:ext>
            </a:extLst>
          </p:cNvPr>
          <p:cNvSpPr/>
          <p:nvPr/>
        </p:nvSpPr>
        <p:spPr>
          <a:xfrm>
            <a:off x="8446277" y="3716338"/>
            <a:ext cx="1003300" cy="9318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DF4690-8883-4786-B2C8-3EBD2EA5BBC2}"/>
              </a:ext>
            </a:extLst>
          </p:cNvPr>
          <p:cNvSpPr/>
          <p:nvPr/>
        </p:nvSpPr>
        <p:spPr>
          <a:xfrm>
            <a:off x="3963177" y="2408239"/>
            <a:ext cx="1003300" cy="9318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7065AD4-97F6-41CF-BAD3-6D76B158C02D}"/>
              </a:ext>
            </a:extLst>
          </p:cNvPr>
          <p:cNvSpPr/>
          <p:nvPr/>
        </p:nvSpPr>
        <p:spPr>
          <a:xfrm>
            <a:off x="6086458" y="1320006"/>
            <a:ext cx="1003300" cy="9318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EF4B502-F6FA-4A61-BEB9-4946D8227C8A}"/>
              </a:ext>
            </a:extLst>
          </p:cNvPr>
          <p:cNvCxnSpPr>
            <a:stCxn id="4" idx="1"/>
            <a:endCxn id="8" idx="3"/>
          </p:cNvCxnSpPr>
          <p:nvPr/>
        </p:nvCxnSpPr>
        <p:spPr>
          <a:xfrm flipH="1" flipV="1">
            <a:off x="2832877" y="5477669"/>
            <a:ext cx="5397500" cy="58420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23A35C-909A-4FF1-BC11-BE5E1C17F84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832877" y="4182269"/>
            <a:ext cx="5613400" cy="118506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824A79-F058-4123-9FB4-29A1E20B56C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966479" y="2857103"/>
            <a:ext cx="3479798" cy="1325166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8B41479-A037-4AF8-9E06-37AAA3318FC7}"/>
              </a:ext>
            </a:extLst>
          </p:cNvPr>
          <p:cNvCxnSpPr>
            <a:cxnSpLocks/>
          </p:cNvCxnSpPr>
          <p:nvPr/>
        </p:nvCxnSpPr>
        <p:spPr>
          <a:xfrm flipV="1">
            <a:off x="4966477" y="1785937"/>
            <a:ext cx="1119981" cy="1104901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2FABCD7-ED0D-4AC3-B466-810341C79AA8}"/>
              </a:ext>
            </a:extLst>
          </p:cNvPr>
          <p:cNvSpPr/>
          <p:nvPr/>
        </p:nvSpPr>
        <p:spPr>
          <a:xfrm>
            <a:off x="881062" y="553367"/>
            <a:ext cx="7759700" cy="5099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초고대</a:t>
            </a:r>
            <a:r>
              <a:rPr lang="ko-KR" altLang="en-US" b="1" dirty="0">
                <a:solidFill>
                  <a:srgbClr val="00B050"/>
                </a:solidFill>
              </a:rPr>
              <a:t> 문명유적까지 지키면 승리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진행 될 수록 마법이나 유닛을 획득 할 수 있음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5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C9866-BD43-4E3D-8615-1BCE46B5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모습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81185-F697-499E-85F5-7A4F4E7B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E5A22B2A-2702-4045-BA35-125AE53EDD4E}"/>
              </a:ext>
            </a:extLst>
          </p:cNvPr>
          <p:cNvSpPr/>
          <p:nvPr/>
        </p:nvSpPr>
        <p:spPr>
          <a:xfrm>
            <a:off x="1524000" y="2295866"/>
            <a:ext cx="9144000" cy="3059906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추출 5">
            <a:extLst>
              <a:ext uri="{FF2B5EF4-FFF2-40B4-BE49-F238E27FC236}">
                <a16:creationId xmlns:a16="http://schemas.microsoft.com/office/drawing/2014/main" id="{635D66AD-6E24-4B1B-A383-D05700A0AC72}"/>
              </a:ext>
            </a:extLst>
          </p:cNvPr>
          <p:cNvSpPr/>
          <p:nvPr/>
        </p:nvSpPr>
        <p:spPr>
          <a:xfrm>
            <a:off x="8679997" y="2295866"/>
            <a:ext cx="1335314" cy="1705428"/>
          </a:xfrm>
          <a:prstGeom prst="flowChartExtract">
            <a:avLst/>
          </a:prstGeom>
          <a:scene3d>
            <a:camera prst="orthographicFront">
              <a:rot lat="0" lon="18299985" rev="0"/>
            </a:camera>
            <a:lightRig rig="threePt" dir="t"/>
          </a:scene3d>
          <a:sp3d>
            <a:bevelT/>
            <a:bevelB w="374650" h="304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FD7CE36-5C50-4761-8211-C95312BFFF45}"/>
              </a:ext>
            </a:extLst>
          </p:cNvPr>
          <p:cNvCxnSpPr>
            <a:cxnSpLocks/>
            <a:stCxn id="6" idx="0"/>
            <a:endCxn id="9" idx="3"/>
          </p:cNvCxnSpPr>
          <p:nvPr/>
        </p:nvCxnSpPr>
        <p:spPr>
          <a:xfrm rot="16200000" flipV="1">
            <a:off x="8913473" y="1861684"/>
            <a:ext cx="115434" cy="7529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94A5472-4C86-43C0-9B4C-D111B4DB2903}"/>
              </a:ext>
            </a:extLst>
          </p:cNvPr>
          <p:cNvSpPr/>
          <p:nvPr/>
        </p:nvSpPr>
        <p:spPr>
          <a:xfrm>
            <a:off x="6351361" y="1690688"/>
            <a:ext cx="2243364" cy="979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문명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인디언들이 지켜야함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원통형 12">
            <a:extLst>
              <a:ext uri="{FF2B5EF4-FFF2-40B4-BE49-F238E27FC236}">
                <a16:creationId xmlns:a16="http://schemas.microsoft.com/office/drawing/2014/main" id="{5936272C-2A89-4DA7-9E5B-B16C6CCCE1C3}"/>
              </a:ext>
            </a:extLst>
          </p:cNvPr>
          <p:cNvSpPr/>
          <p:nvPr/>
        </p:nvSpPr>
        <p:spPr>
          <a:xfrm>
            <a:off x="3505200" y="3213100"/>
            <a:ext cx="330200" cy="61271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94FA9DC7-C0DF-4BE5-95C6-FC9EFD5D1450}"/>
              </a:ext>
            </a:extLst>
          </p:cNvPr>
          <p:cNvSpPr/>
          <p:nvPr/>
        </p:nvSpPr>
        <p:spPr>
          <a:xfrm>
            <a:off x="3708400" y="3519459"/>
            <a:ext cx="330200" cy="61271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50B7E89C-B39E-4A06-A358-44E87E0B4302}"/>
              </a:ext>
            </a:extLst>
          </p:cNvPr>
          <p:cNvSpPr/>
          <p:nvPr/>
        </p:nvSpPr>
        <p:spPr>
          <a:xfrm>
            <a:off x="3771900" y="2977979"/>
            <a:ext cx="330200" cy="61271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53C45623-E9A5-4B20-87E7-9F66E2AE198C}"/>
              </a:ext>
            </a:extLst>
          </p:cNvPr>
          <p:cNvSpPr/>
          <p:nvPr/>
        </p:nvSpPr>
        <p:spPr>
          <a:xfrm>
            <a:off x="4051300" y="3283572"/>
            <a:ext cx="330200" cy="61271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B26AA404-4F5A-44AA-87F3-D403116608F2}"/>
              </a:ext>
            </a:extLst>
          </p:cNvPr>
          <p:cNvSpPr/>
          <p:nvPr/>
        </p:nvSpPr>
        <p:spPr>
          <a:xfrm>
            <a:off x="4279900" y="2842220"/>
            <a:ext cx="330200" cy="61271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879EF0E-66AC-4F39-8608-F809AE74C3B3}"/>
              </a:ext>
            </a:extLst>
          </p:cNvPr>
          <p:cNvSpPr/>
          <p:nvPr/>
        </p:nvSpPr>
        <p:spPr>
          <a:xfrm>
            <a:off x="3505200" y="1647027"/>
            <a:ext cx="2330450" cy="97002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군인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보물을 </a:t>
            </a:r>
            <a:r>
              <a:rPr lang="ko-KR" altLang="en-US" dirty="0" err="1"/>
              <a:t>빼앗아야함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D78451-135C-4499-BBD6-A3ACC00D0E98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rot="5400000" flipH="1" flipV="1">
            <a:off x="3803792" y="3029659"/>
            <a:ext cx="1279239" cy="454025"/>
          </a:xfrm>
          <a:prstGeom prst="bentConnector3">
            <a:avLst>
              <a:gd name="adj1" fmla="val -1787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99E1FDE-5364-487E-B0DB-EC7FD0D504AF}"/>
              </a:ext>
            </a:extLst>
          </p:cNvPr>
          <p:cNvSpPr/>
          <p:nvPr/>
        </p:nvSpPr>
        <p:spPr>
          <a:xfrm>
            <a:off x="4851400" y="3454939"/>
            <a:ext cx="1866900" cy="3708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A848EB7-F536-49CC-BDD3-F310CD9B8F92}"/>
              </a:ext>
            </a:extLst>
          </p:cNvPr>
          <p:cNvSpPr/>
          <p:nvPr/>
        </p:nvSpPr>
        <p:spPr>
          <a:xfrm>
            <a:off x="1905000" y="5202717"/>
            <a:ext cx="7759700" cy="5099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Main Object</a:t>
            </a:r>
            <a:r>
              <a:rPr lang="ko-KR" altLang="en-US" b="1" dirty="0">
                <a:solidFill>
                  <a:srgbClr val="00B050"/>
                </a:solidFill>
              </a:rPr>
              <a:t>를 지키면 됨</a:t>
            </a:r>
          </a:p>
        </p:txBody>
      </p:sp>
    </p:spTree>
    <p:extLst>
      <p:ext uri="{BB962C8B-B14F-4D97-AF65-F5344CB8AC3E}">
        <p14:creationId xmlns:p14="http://schemas.microsoft.com/office/powerpoint/2010/main" val="257288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1FCCC-F879-463F-B8E7-283F1498B4D1}"/>
              </a:ext>
            </a:extLst>
          </p:cNvPr>
          <p:cNvSpPr/>
          <p:nvPr/>
        </p:nvSpPr>
        <p:spPr>
          <a:xfrm>
            <a:off x="838200" y="1412088"/>
            <a:ext cx="10515600" cy="468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0B5C33-CA63-48FC-A82F-EF76123E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 playing Game</a:t>
            </a:r>
            <a:endParaRPr lang="ko-KR" altLang="en-US" dirty="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2CB4FFF-9E61-4788-8F62-2ABC2FEE8F30}"/>
              </a:ext>
            </a:extLst>
          </p:cNvPr>
          <p:cNvSpPr/>
          <p:nvPr/>
        </p:nvSpPr>
        <p:spPr>
          <a:xfrm>
            <a:off x="1384300" y="2224491"/>
            <a:ext cx="9144000" cy="305990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36F08C-5ED9-45D1-AACF-6561A37BCC4C}"/>
              </a:ext>
            </a:extLst>
          </p:cNvPr>
          <p:cNvCxnSpPr>
            <a:cxnSpLocks/>
          </p:cNvCxnSpPr>
          <p:nvPr/>
        </p:nvCxnSpPr>
        <p:spPr>
          <a:xfrm flipH="1">
            <a:off x="1847850" y="2831895"/>
            <a:ext cx="419100" cy="167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38F9C0-DBE2-4DAE-9991-3D69DF4CC9F4}"/>
              </a:ext>
            </a:extLst>
          </p:cNvPr>
          <p:cNvCxnSpPr>
            <a:cxnSpLocks/>
          </p:cNvCxnSpPr>
          <p:nvPr/>
        </p:nvCxnSpPr>
        <p:spPr>
          <a:xfrm flipH="1">
            <a:off x="1847850" y="4592644"/>
            <a:ext cx="6711950" cy="3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8872FAA4-2224-4C68-A329-3810C7AB955C}"/>
              </a:ext>
            </a:extLst>
          </p:cNvPr>
          <p:cNvSpPr/>
          <p:nvPr/>
        </p:nvSpPr>
        <p:spPr>
          <a:xfrm>
            <a:off x="7543800" y="2787834"/>
            <a:ext cx="1016000" cy="1643849"/>
          </a:xfrm>
          <a:prstGeom prst="ellipse">
            <a:avLst/>
          </a:prstGeom>
          <a:scene3d>
            <a:camera prst="orthographicFront">
              <a:rot lat="20999999" lon="0" rev="20999999"/>
            </a:camera>
            <a:lightRig rig="threePt" dir="t"/>
          </a:scene3d>
          <a:sp3d>
            <a:bevelB w="38735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 존</a:t>
            </a:r>
            <a:endParaRPr lang="en-US" altLang="ko-KR" dirty="0"/>
          </a:p>
        </p:txBody>
      </p:sp>
      <p:sp>
        <p:nvSpPr>
          <p:cNvPr id="14" name="순서도: 추출 13">
            <a:extLst>
              <a:ext uri="{FF2B5EF4-FFF2-40B4-BE49-F238E27FC236}">
                <a16:creationId xmlns:a16="http://schemas.microsoft.com/office/drawing/2014/main" id="{0D47FC2C-1A9E-46F7-81E5-31A4934A241B}"/>
              </a:ext>
            </a:extLst>
          </p:cNvPr>
          <p:cNvSpPr/>
          <p:nvPr/>
        </p:nvSpPr>
        <p:spPr>
          <a:xfrm>
            <a:off x="8559800" y="2390301"/>
            <a:ext cx="1335314" cy="1705428"/>
          </a:xfrm>
          <a:prstGeom prst="flowChartExtract">
            <a:avLst/>
          </a:prstGeom>
          <a:scene3d>
            <a:camera prst="orthographicFront">
              <a:rot lat="0" lon="18299985" rev="0"/>
            </a:camera>
            <a:lightRig rig="threePt" dir="t"/>
          </a:scene3d>
          <a:sp3d>
            <a:bevelT/>
            <a:bevelB w="374650" h="304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672F6F-BE99-4E9D-9A6A-B0DC0A3F4145}"/>
              </a:ext>
            </a:extLst>
          </p:cNvPr>
          <p:cNvSpPr/>
          <p:nvPr/>
        </p:nvSpPr>
        <p:spPr>
          <a:xfrm>
            <a:off x="7899400" y="1327908"/>
            <a:ext cx="2243364" cy="9794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Object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806E1D2-65AB-4FBB-A794-9433F8B94A8D}"/>
              </a:ext>
            </a:extLst>
          </p:cNvPr>
          <p:cNvSpPr/>
          <p:nvPr/>
        </p:nvSpPr>
        <p:spPr>
          <a:xfrm>
            <a:off x="1193800" y="2780266"/>
            <a:ext cx="1016000" cy="1643849"/>
          </a:xfrm>
          <a:prstGeom prst="ellipse">
            <a:avLst/>
          </a:prstGeom>
          <a:solidFill>
            <a:srgbClr val="FF0000"/>
          </a:solidFill>
          <a:scene3d>
            <a:camera prst="orthographicFront">
              <a:rot lat="20999999" lon="0" rev="20999999"/>
            </a:camera>
            <a:lightRig rig="threePt" dir="t"/>
          </a:scene3d>
          <a:sp3d>
            <a:bevelB w="387350" h="368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 존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C8F29F4-3BCA-4A1B-AFC1-6CBD42AD0390}"/>
              </a:ext>
            </a:extLst>
          </p:cNvPr>
          <p:cNvSpPr/>
          <p:nvPr/>
        </p:nvSpPr>
        <p:spPr>
          <a:xfrm>
            <a:off x="8467272" y="4719554"/>
            <a:ext cx="1443264" cy="137158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A1663A6-463D-4532-A9D7-D13FEEFFD973}"/>
              </a:ext>
            </a:extLst>
          </p:cNvPr>
          <p:cNvSpPr/>
          <p:nvPr/>
        </p:nvSpPr>
        <p:spPr>
          <a:xfrm>
            <a:off x="7024008" y="4712351"/>
            <a:ext cx="1443264" cy="137158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04815DC-57AF-4072-9785-D92DB19B128C}"/>
              </a:ext>
            </a:extLst>
          </p:cNvPr>
          <p:cNvSpPr/>
          <p:nvPr/>
        </p:nvSpPr>
        <p:spPr>
          <a:xfrm>
            <a:off x="5580744" y="4732254"/>
            <a:ext cx="1443264" cy="137158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C610A99-459C-4C62-8648-D63968CF998B}"/>
              </a:ext>
            </a:extLst>
          </p:cNvPr>
          <p:cNvSpPr/>
          <p:nvPr/>
        </p:nvSpPr>
        <p:spPr>
          <a:xfrm>
            <a:off x="9910536" y="4731057"/>
            <a:ext cx="1443264" cy="137158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A8FA197-B4AE-407C-AFE9-D2388FBCF8B7}"/>
              </a:ext>
            </a:extLst>
          </p:cNvPr>
          <p:cNvSpPr/>
          <p:nvPr/>
        </p:nvSpPr>
        <p:spPr>
          <a:xfrm>
            <a:off x="10401301" y="3697186"/>
            <a:ext cx="794656" cy="69594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카드 드래그</a:t>
            </a:r>
          </a:p>
        </p:txBody>
      </p:sp>
    </p:spTree>
    <p:extLst>
      <p:ext uri="{BB962C8B-B14F-4D97-AF65-F5344CB8AC3E}">
        <p14:creationId xmlns:p14="http://schemas.microsoft.com/office/powerpoint/2010/main" val="8116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81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인디언</vt:lpstr>
      <vt:lpstr>Story Line</vt:lpstr>
      <vt:lpstr>PowerPoint 프레젠테이션</vt:lpstr>
      <vt:lpstr>진행 모습</vt:lpstr>
      <vt:lpstr>How do playing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석상현</dc:creator>
  <cp:lastModifiedBy>석상현</cp:lastModifiedBy>
  <cp:revision>10</cp:revision>
  <dcterms:created xsi:type="dcterms:W3CDTF">2017-09-14T05:13:54Z</dcterms:created>
  <dcterms:modified xsi:type="dcterms:W3CDTF">2017-09-14T05:52:20Z</dcterms:modified>
</cp:coreProperties>
</file>