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ltk.org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unlimitedpower.tistory.com/entry/NLP-Naive-Bayesian-Classification%EB%82%98%EC%9D%B4%EB%B8%8C-%EB%B2%A0%EC%9D%B4%EC%A6%88-%EB%B6%84%EB%A5%98?category=407624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tsgo.github.io/machine%20learning/2017/05/18/naive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onlpy.org/en/v0.4.4/install/#id1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004B6B"/>
                </a:solidFill>
                <a:hlinkClick r:id="rId2"/>
              </a:rPr>
              <a:t>NLTK</a:t>
            </a:r>
            <a:r>
              <a:rPr lang="en" sz="1300">
                <a:solidFill>
                  <a:srgbClr val="3E4349"/>
                </a:solidFill>
              </a:rPr>
              <a:t> 를 같이 활용하여 연어(collocation)을 찾을 수 있습니다.</a:t>
            </a:r>
            <a:endParaRPr sz="1300">
              <a:solidFill>
                <a:srgbClr val="3E4349"/>
              </a:solidFill>
            </a:endParaRPr>
          </a:p>
          <a:p>
            <a:pPr indent="0" lvl="0" mar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E4349"/>
                </a:solidFill>
              </a:rPr>
              <a:t>3 음절 연어를 찾기 위해서는 BigramAssocMeasures 를 TrigramAssocMeasures 로 바꾸고, BigramCollocationFinder 를 TrigramCollocationFinder 로 바꾸시면 됩니다.</a:t>
            </a:r>
            <a:endParaRPr sz="1300">
              <a:solidFill>
                <a:srgbClr val="3E434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출처: http://bcho.tistory.com/1010 [조대협의 블로그]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http://unlimitedpower.tistory.com/entry/NLP-Naive-Bayesian-Classification%EB%82%98%EC%9D%B4%EB%B8%8C-%EB%B2%A0%EC%9D%B4%EC%A6%88-%EB%B6%84%EB%A5%98?category=407624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영화평의 긍정 부정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https://ratsgo.github.io/machine%20learning/2017/05/18/naive/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2"/>
              </a:rPr>
              <a:t>http://konlpy.org/en/v0.4.4/install/#id1</a:t>
            </a:r>
            <a:br>
              <a:rPr lang="en" sz="1400">
                <a:solidFill>
                  <a:schemeClr val="dk2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konlpy-ko.readthedocs.io/ko/v0.4.3/examples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konlpy-ko.readthedocs.io/ko/v0.4.3/#start" TargetMode="External"/><Relationship Id="rId4" Type="http://schemas.openxmlformats.org/officeDocument/2006/relationships/hyperlink" Target="https://ithub.korean.go.kr/user/main.do" TargetMode="External"/><Relationship Id="rId5" Type="http://schemas.openxmlformats.org/officeDocument/2006/relationships/hyperlink" Target="http://konlpy.org/ko/latest/references/#corpor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bcho.tistory.com/1010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atsgo.github.io/machine%20learning/2017/05/18/naive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konlpy-ko.readthedocs.io/ko/v0.4.4/morph/#comparison-between-pos-tagging-classe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hyperlink" Target="https://github.com/konlpy/konlpy/blob/master/docs/morph.py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OGAjUvalBuX-oZvZ_-9tEfYD2gQe7hTGsgUpiiBSXI8/edit#gid=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한</a:t>
            </a:r>
            <a:r>
              <a:rPr lang="en"/>
              <a:t>글 처리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Kkma 품</a:t>
            </a:r>
            <a:r>
              <a:rPr lang="en"/>
              <a:t>사 태그</a:t>
            </a:r>
            <a:r>
              <a:rPr lang="en"/>
              <a:t> 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	NN	NNG	보통명사, NNP	고유명사, NNB	일반 의존 명사, NNM단위 의존 명사, NR	NR	수사</a:t>
            </a:r>
            <a:br>
              <a:rPr lang="en" sz="1000"/>
            </a:br>
            <a:r>
              <a:rPr lang="en" sz="1000"/>
              <a:t>	NP	대명사</a:t>
            </a:r>
            <a:br>
              <a:rPr lang="en" sz="1000"/>
            </a:br>
            <a:r>
              <a:rPr lang="en" sz="1000"/>
              <a:t>V	VV	동사, 	 </a:t>
            </a:r>
            <a:endParaRPr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	VA	형용사</a:t>
            </a:r>
            <a:br>
              <a:rPr lang="en" sz="1000"/>
            </a:br>
            <a:r>
              <a:rPr lang="en" sz="1000"/>
              <a:t>	VX	VXV	보조 동사, 	VXA	보조 형용사</a:t>
            </a:r>
            <a:br>
              <a:rPr lang="en" sz="1000"/>
            </a:br>
            <a:r>
              <a:rPr lang="en" sz="1000"/>
              <a:t>	VC	VCP	긍정 지정사, 서술격 조사 '이다',  VCN	부정 지정사, 형용사 '아니다'</a:t>
            </a:r>
            <a:br>
              <a:rPr lang="en" sz="1000"/>
            </a:br>
            <a:r>
              <a:rPr lang="en" sz="1000"/>
              <a:t>M	MD	MDN	수 관형사, 	MDT	일반 관형</a:t>
            </a:r>
            <a:r>
              <a:rPr lang="en" sz="1000"/>
              <a:t>사</a:t>
            </a:r>
            <a:br>
              <a:rPr lang="en" sz="1000"/>
            </a:br>
            <a:r>
              <a:rPr lang="en" sz="1000"/>
              <a:t>	MA	MAG	일반 부사, 	MAC	접속 부사</a:t>
            </a:r>
            <a:br>
              <a:rPr lang="en" sz="1000"/>
            </a:br>
            <a:r>
              <a:rPr lang="en" sz="1000"/>
              <a:t>I	IC	IC	감탄사</a:t>
            </a:r>
            <a:br>
              <a:rPr lang="en" sz="1000"/>
            </a:br>
            <a:r>
              <a:rPr lang="en" sz="1000"/>
              <a:t>J	JK	JKS	주격 조사, JKC	보격 조사, JKG	관형격 조사, JKO	목적격 조사</a:t>
            </a:r>
            <a:br>
              <a:rPr lang="en" sz="1000"/>
            </a:br>
            <a:r>
              <a:rPr lang="en" sz="1000"/>
              <a:t>		JKM	부사격 조사, JKI	호격 조사, JKQ	인용격 조사</a:t>
            </a:r>
            <a:br>
              <a:rPr lang="en" sz="1000"/>
            </a:br>
            <a:r>
              <a:rPr lang="en" sz="1000"/>
              <a:t>		JC	접속 조사, 	JX	보조사</a:t>
            </a:r>
            <a:br>
              <a:rPr lang="en" sz="1000"/>
            </a:br>
            <a:r>
              <a:rPr lang="en" sz="1000"/>
              <a:t>E	EP	EPH	존칭 선어말 어미, 	EPT	시제 선어말 어미, 	EPP	공손 선어말 어미</a:t>
            </a:r>
            <a:br>
              <a:rPr lang="en" sz="1000"/>
            </a:br>
            <a:r>
              <a:rPr lang="en" sz="1000"/>
              <a:t>	EF	EFN	평서형 종결 어미, 	EFQ	의문형 종결 어미, 	EFO	명령형 종결 어미</a:t>
            </a:r>
            <a:br>
              <a:rPr lang="en" sz="1000"/>
            </a:br>
            <a:r>
              <a:rPr lang="en" sz="1000"/>
              <a:t>		EFA	청유형 종결 어미, 	EFI	감탄형 종결 어미, 	EFR	존칭형 종결 어미</a:t>
            </a:r>
            <a:br>
              <a:rPr lang="en" sz="1000"/>
            </a:br>
            <a:r>
              <a:rPr lang="en" sz="1000"/>
              <a:t>	EC	ECE	대등 연결 어미, 	ECS	보조적 연결 어미, 	ECD	의존적 연결 어미</a:t>
            </a:r>
            <a:br>
              <a:rPr lang="en" sz="1000"/>
            </a:br>
            <a:r>
              <a:rPr lang="en" sz="1000"/>
              <a:t>	ET	ETN	명사형 전성 어미, 	ETD	관형형 전성 어미, </a:t>
            </a:r>
            <a:endParaRPr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	XP	XPN	체언 접두사, 		XPV	용언 접두사, 	</a:t>
            </a:r>
            <a:endParaRPr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XS	XSN	명사파생 접미</a:t>
            </a:r>
            <a:r>
              <a:rPr lang="en" sz="1000"/>
              <a:t>사, </a:t>
            </a:r>
            <a:r>
              <a:rPr lang="en" sz="1000"/>
              <a:t>	XSV	동사 파생 접미사, 	XSA	형용사 파생 접미사	</a:t>
            </a:r>
            <a:br>
              <a:rPr lang="en" sz="1000"/>
            </a:br>
            <a:r>
              <a:rPr lang="en" sz="1000"/>
              <a:t>	XR	XR	어근</a:t>
            </a:r>
            <a:br>
              <a:rPr lang="en" sz="1000"/>
            </a:br>
            <a:r>
              <a:rPr lang="en" sz="1000"/>
              <a:t>S	SF	마침표, 물음표, 느낌표, 	SE	줄임표, 	SS	따옴표,괄호표,줄표</a:t>
            </a:r>
            <a:br>
              <a:rPr lang="en" sz="1000"/>
            </a:br>
            <a:r>
              <a:rPr lang="en" sz="1000"/>
              <a:t>	SP	쉼표,가운뎃점,콜론,빗금, 	SO	붙임표(물결,숨김,빠짐), 	SW	기타기호 (논리수학기호,화폐기호)</a:t>
            </a:r>
            <a:br>
              <a:rPr lang="en" sz="1000"/>
            </a:br>
            <a:r>
              <a:rPr lang="en" sz="1000"/>
              <a:t>O	OH	한자, OL	외국어,	ON	숫자</a:t>
            </a:r>
            <a:br>
              <a:rPr lang="en" sz="1000"/>
            </a:br>
            <a:r>
              <a:rPr lang="en" sz="1000"/>
              <a:t>U	UN	UN	명사추정범주</a:t>
            </a:r>
            <a:br>
              <a:rPr lang="en" sz="1000"/>
            </a:br>
            <a:r>
              <a:rPr lang="en" sz="1000"/>
              <a:t>			</a:t>
            </a:r>
            <a:br>
              <a:rPr lang="en" sz="1000"/>
            </a:br>
            <a:r>
              <a:rPr lang="en" sz="1000"/>
              <a:t>			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</a:t>
            </a:r>
            <a:r>
              <a:rPr lang="en"/>
              <a:t>용 예시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http://konlpy-ko.readthedocs.io/ko/v0.4.3/examples/</a:t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16177"/>
          <a:stretch/>
        </p:blipFill>
        <p:spPr>
          <a:xfrm>
            <a:off x="4117348" y="1026900"/>
            <a:ext cx="486735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collocation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262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실행 결과 </a:t>
            </a:r>
            <a:endParaRPr sz="11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Collocations among tagged words:</a:t>
            </a:r>
            <a:br>
              <a:rPr lang="en" sz="1100"/>
            </a:br>
            <a:r>
              <a:rPr lang="en" sz="1100"/>
              <a:t>[((가부, NNG), (동수, NNG)),</a:t>
            </a:r>
            <a:br>
              <a:rPr lang="en" sz="1100"/>
            </a:br>
            <a:r>
              <a:rPr lang="en" sz="1100"/>
              <a:t> ((강제, NNG), (노역, NNG)),</a:t>
            </a:r>
            <a:br>
              <a:rPr lang="en" sz="1100"/>
            </a:br>
            <a:r>
              <a:rPr lang="en" sz="1100"/>
              <a:t> ((경자, NNG), (유전, NNG)),</a:t>
            </a:r>
            <a:br>
              <a:rPr lang="en" sz="1100"/>
            </a:br>
            <a:r>
              <a:rPr lang="en" sz="1100"/>
              <a:t> ((고, ECS), (채취, NNG)),</a:t>
            </a:r>
            <a:br>
              <a:rPr lang="en" sz="1100"/>
            </a:br>
            <a:r>
              <a:rPr lang="en" sz="1100"/>
              <a:t> ((공무, NNG), (담임, NNG))]</a:t>
            </a:r>
            <a:br>
              <a:rPr lang="en" sz="1100"/>
            </a:br>
            <a:br>
              <a:rPr lang="en" sz="1100"/>
            </a:br>
            <a:r>
              <a:rPr lang="en" sz="1100"/>
              <a:t>Collocations among words:</a:t>
            </a:r>
            <a:br>
              <a:rPr lang="en" sz="1100"/>
            </a:br>
            <a:r>
              <a:rPr lang="en" sz="1100"/>
              <a:t>[(현행, 범인),</a:t>
            </a:r>
            <a:br>
              <a:rPr lang="en" sz="1100"/>
            </a:br>
            <a:r>
              <a:rPr lang="en" sz="1100"/>
              <a:t> (형의, 선고),</a:t>
            </a:r>
            <a:br>
              <a:rPr lang="en" sz="1100"/>
            </a:br>
            <a:r>
              <a:rPr lang="en" sz="1100"/>
              <a:t> (내부, 규율),</a:t>
            </a:r>
            <a:br>
              <a:rPr lang="en" sz="1100"/>
            </a:br>
            <a:r>
              <a:rPr lang="en" sz="1100"/>
              <a:t> (정치적, 중립성),</a:t>
            </a:r>
            <a:br>
              <a:rPr lang="en" sz="1100"/>
            </a:br>
            <a:r>
              <a:rPr lang="en" sz="1100"/>
              <a:t> (누구, 든지)]</a:t>
            </a:r>
            <a:br>
              <a:rPr lang="en" sz="1100"/>
            </a:br>
            <a:br>
              <a:rPr lang="en" sz="1100"/>
            </a:br>
            <a:r>
              <a:rPr lang="en" sz="1100"/>
              <a:t>Collocations among tags:</a:t>
            </a:r>
            <a:br>
              <a:rPr lang="en" sz="1100"/>
            </a:br>
            <a:r>
              <a:rPr lang="en" sz="1100"/>
              <a:t>[(XR, XSA),</a:t>
            </a:r>
            <a:br>
              <a:rPr lang="en" sz="1100"/>
            </a:br>
            <a:r>
              <a:rPr lang="en" sz="1100"/>
              <a:t> (JKC, VCN),</a:t>
            </a:r>
            <a:br>
              <a:rPr lang="en" sz="1100"/>
            </a:br>
            <a:r>
              <a:rPr lang="en" sz="1100"/>
              <a:t> (VCN, ECD),</a:t>
            </a:r>
            <a:br>
              <a:rPr lang="en" sz="1100"/>
            </a:br>
            <a:r>
              <a:rPr lang="en" sz="1100"/>
              <a:t> (ECD, VX),</a:t>
            </a:r>
            <a:br>
              <a:rPr lang="en" sz="1100"/>
            </a:br>
            <a:r>
              <a:rPr lang="en" sz="1100"/>
              <a:t> (ECD, VXV)]</a:t>
            </a:r>
            <a:endParaRPr sz="1100"/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657800" y="152400"/>
            <a:ext cx="5403000" cy="491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konlpy.tag import </a:t>
            </a:r>
            <a:r>
              <a:rPr b="1" lang="en" sz="1200"/>
              <a:t>Kkma</a:t>
            </a:r>
            <a:br>
              <a:rPr lang="en" sz="1200"/>
            </a:br>
            <a:r>
              <a:rPr lang="en" sz="1200"/>
              <a:t>from konlpy.corpus import kolaw</a:t>
            </a:r>
            <a:br>
              <a:rPr lang="en" sz="1200"/>
            </a:br>
            <a:r>
              <a:rPr lang="en" sz="1200"/>
              <a:t>from konlpy.utils import pprint</a:t>
            </a:r>
            <a:br>
              <a:rPr lang="en" sz="1200"/>
            </a:br>
            <a:r>
              <a:rPr lang="en" sz="1200"/>
              <a:t>from nltk import collocations</a:t>
            </a:r>
            <a:br>
              <a:rPr lang="en" sz="1200"/>
            </a:br>
            <a:br>
              <a:rPr lang="en" sz="1200"/>
            </a:br>
            <a:r>
              <a:rPr lang="en" sz="1200"/>
              <a:t>measures = collocations.BigramAssocMeasures() # 2음절 연어</a:t>
            </a:r>
            <a:br>
              <a:rPr lang="en" sz="1200"/>
            </a:br>
            <a:r>
              <a:rPr lang="en" sz="1200"/>
              <a:t>doc = kolaw.open('constitution.txt').read()</a:t>
            </a:r>
            <a:br>
              <a:rPr lang="en" sz="1200"/>
            </a:br>
            <a:br>
              <a:rPr lang="en" sz="1200"/>
            </a:br>
            <a:r>
              <a:rPr lang="en" sz="1200"/>
              <a:t>print('\nCollocations among tagged words:')</a:t>
            </a:r>
            <a:br>
              <a:rPr lang="en" sz="1200"/>
            </a:br>
            <a:r>
              <a:rPr lang="en" sz="1200"/>
              <a:t>tagged_words = Kkma().pos(doc)</a:t>
            </a:r>
            <a:br>
              <a:rPr lang="en" sz="1200"/>
            </a:br>
            <a:r>
              <a:rPr lang="en" sz="1200"/>
              <a:t>finder = collocations.BigramCollocationFinder.from_words(tagged_words)</a:t>
            </a:r>
            <a:br>
              <a:rPr lang="en" sz="1200"/>
            </a:br>
            <a:r>
              <a:rPr lang="en" sz="1200"/>
              <a:t>pprint(finder.nbest(measures.pmi, 5)) # top 5 n-grams with highest PMI</a:t>
            </a:r>
            <a:br>
              <a:rPr lang="en" sz="1200"/>
            </a:br>
            <a:br>
              <a:rPr lang="en" sz="1200"/>
            </a:br>
            <a:r>
              <a:rPr lang="en" sz="1200"/>
              <a:t>print('\nCollocations among words:')</a:t>
            </a:r>
            <a:br>
              <a:rPr lang="en" sz="1200"/>
            </a:br>
            <a:r>
              <a:rPr lang="en" sz="1200"/>
              <a:t>words = [w for w, t in tagged_words]</a:t>
            </a:r>
            <a:br>
              <a:rPr lang="en" sz="1200"/>
            </a:br>
            <a:r>
              <a:rPr lang="en" sz="1200"/>
              <a:t>ignored_words = [u'안녕']</a:t>
            </a:r>
            <a:br>
              <a:rPr lang="en" sz="1200"/>
            </a:br>
            <a:r>
              <a:rPr lang="en" sz="1200"/>
              <a:t>finder = collocations.BigramCollocationFinder.from_words(words)</a:t>
            </a:r>
            <a:br>
              <a:rPr lang="en" sz="1200"/>
            </a:br>
            <a:r>
              <a:rPr lang="en" sz="1200"/>
              <a:t>finder.apply_word_filter(lambda w: len(w) &lt; 2 or w in ignored_words)</a:t>
            </a:r>
            <a:br>
              <a:rPr lang="en" sz="1200"/>
            </a:br>
            <a:r>
              <a:rPr lang="en" sz="1200"/>
              <a:t>finder.apply_freq_filter(3) # only bigrams that appear 3+ times</a:t>
            </a:r>
            <a:br>
              <a:rPr lang="en" sz="1200"/>
            </a:br>
            <a:r>
              <a:rPr lang="en" sz="1200"/>
              <a:t>pprint(finder.nbest(measures.pmi, 10))</a:t>
            </a:r>
            <a:br>
              <a:rPr lang="en" sz="1200"/>
            </a:br>
            <a:br>
              <a:rPr lang="en" sz="1200"/>
            </a:br>
            <a:r>
              <a:rPr lang="en" sz="1200"/>
              <a:t>print('\nCollocations among tags:')</a:t>
            </a:r>
            <a:br>
              <a:rPr lang="en" sz="1200"/>
            </a:br>
            <a:r>
              <a:rPr lang="en" sz="1200"/>
              <a:t>tags = [t for w, t in tagged_words]</a:t>
            </a:r>
            <a:br>
              <a:rPr lang="en" sz="1200"/>
            </a:br>
            <a:r>
              <a:rPr lang="en" sz="1200"/>
              <a:t>finder = collocations.BigramCollocationFinder.from_words(tags)</a:t>
            </a:r>
            <a:br>
              <a:rPr lang="en" sz="1200"/>
            </a:br>
            <a:r>
              <a:rPr lang="en" sz="1200"/>
              <a:t>pprint(finder.nbest(measures.pmi, 5))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</a:t>
            </a:r>
            <a:r>
              <a:rPr lang="en"/>
              <a:t>문 분석 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3496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형태소 분석된 결과와 nltk.chunk.regexp.RegexpParser 를 이용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명사구(NP): </a:t>
            </a:r>
            <a:r>
              <a:rPr lang="en" sz="1200"/>
              <a:t>명사가 연속적으로 등장한 후 접미사(suffix)가 선택적으로 붙은 경우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유사한 방식으로 동사구(VP)와 형용사구(AP)를 정의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# Print whole tree</a:t>
            </a:r>
            <a:br>
              <a:rPr lang="en" sz="1200"/>
            </a:br>
            <a:r>
              <a:rPr lang="en" sz="1200"/>
              <a:t>(S</a:t>
            </a:r>
            <a:br>
              <a:rPr lang="en" sz="1200"/>
            </a:br>
            <a:r>
              <a:rPr lang="en" sz="1200"/>
              <a:t>  (NP 만/Noun 6/Number 세/Noun 이하/Noun)</a:t>
            </a:r>
            <a:br>
              <a:rPr lang="en" sz="1200"/>
            </a:br>
            <a:r>
              <a:rPr lang="en" sz="1200"/>
              <a:t>  의/Josa</a:t>
            </a:r>
            <a:br>
              <a:rPr lang="en" sz="1200"/>
            </a:br>
            <a:r>
              <a:rPr lang="en" sz="1200"/>
              <a:t>  (NP 초등학교/Noun 취학/Noun 전/Noun 자녀/Noun)</a:t>
            </a:r>
            <a:br>
              <a:rPr lang="en" sz="1200"/>
            </a:br>
            <a:r>
              <a:rPr lang="en" sz="1200"/>
              <a:t>  를/Josa</a:t>
            </a:r>
            <a:br>
              <a:rPr lang="en" sz="1200"/>
            </a:br>
            <a:r>
              <a:rPr lang="en" sz="1200"/>
              <a:t>  (NP 양육/Noun)</a:t>
            </a:r>
            <a:br>
              <a:rPr lang="en" sz="1200"/>
            </a:br>
            <a:r>
              <a:rPr lang="en" sz="1200"/>
              <a:t>  (VP 하기/Verb 위해서/Verb)</a:t>
            </a:r>
            <a:br>
              <a:rPr lang="en" sz="1200"/>
            </a:br>
            <a:r>
              <a:rPr lang="en" sz="1200"/>
              <a:t>  는/Eomi)</a:t>
            </a:r>
            <a:br>
              <a:rPr lang="en" sz="1200"/>
            </a:br>
            <a:endParaRPr sz="1200"/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139325" y="652375"/>
            <a:ext cx="4845300" cy="392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konlpy</a:t>
            </a:r>
            <a:br>
              <a:rPr lang="en" sz="1200"/>
            </a:br>
            <a:r>
              <a:rPr lang="en" sz="1200"/>
              <a:t>import nltk</a:t>
            </a:r>
            <a:br>
              <a:rPr lang="en" sz="1200"/>
            </a:br>
            <a:br>
              <a:rPr lang="en" sz="1200"/>
            </a:br>
            <a:r>
              <a:rPr lang="en" sz="1200"/>
              <a:t># POS tag a sentence</a:t>
            </a:r>
            <a:br>
              <a:rPr lang="en" sz="1200"/>
            </a:br>
            <a:r>
              <a:rPr lang="en" sz="1200"/>
              <a:t>sentence = u'만 6세 이하의 초등학교 취학 전 자녀를 양육하기 위해서는'</a:t>
            </a:r>
            <a:br>
              <a:rPr lang="en" sz="1200"/>
            </a:br>
            <a:r>
              <a:rPr lang="en" sz="1200"/>
              <a:t>words = konlpy.tag.</a:t>
            </a:r>
            <a:r>
              <a:rPr b="1" lang="en" sz="1200"/>
              <a:t>Twitter</a:t>
            </a:r>
            <a:r>
              <a:rPr lang="en" sz="1200"/>
              <a:t>().pos(sentence)</a:t>
            </a:r>
            <a:br>
              <a:rPr lang="en" sz="1200"/>
            </a:br>
            <a:br>
              <a:rPr lang="en" sz="1200"/>
            </a:br>
            <a:r>
              <a:rPr lang="en" sz="1200"/>
              <a:t># Define a chunk grammar, or chunking rules, then chunk</a:t>
            </a:r>
            <a:br>
              <a:rPr lang="en" sz="1200"/>
            </a:br>
            <a:r>
              <a:rPr lang="en" sz="1200"/>
              <a:t>grammar = """</a:t>
            </a:r>
            <a:br>
              <a:rPr lang="en" sz="1200"/>
            </a:br>
            <a:r>
              <a:rPr lang="en" sz="1200"/>
              <a:t>NP: {&lt;N.*&gt;*&lt;Suffix&gt;?}   # Noun phrase</a:t>
            </a:r>
            <a:br>
              <a:rPr lang="en" sz="1200"/>
            </a:br>
            <a:r>
              <a:rPr lang="en" sz="1200"/>
              <a:t>VP: {&lt;V.*&gt;*}            # Verb phrase</a:t>
            </a:r>
            <a:br>
              <a:rPr lang="en" sz="1200"/>
            </a:br>
            <a:r>
              <a:rPr lang="en" sz="1200"/>
              <a:t>AP: {&lt;A.*&gt;*}            # Adjective phrase</a:t>
            </a:r>
            <a:br>
              <a:rPr lang="en" sz="1200"/>
            </a:br>
            <a:r>
              <a:rPr lang="en" sz="1200"/>
              <a:t>"""</a:t>
            </a:r>
            <a:br>
              <a:rPr lang="en" sz="1200"/>
            </a:br>
            <a:r>
              <a:rPr lang="en" sz="1200"/>
              <a:t>parser = nltk.RegexpParser(grammar)</a:t>
            </a:r>
            <a:br>
              <a:rPr lang="en" sz="1200"/>
            </a:br>
            <a:r>
              <a:rPr lang="en" sz="1200"/>
              <a:t>chunks = parser.parse(words)</a:t>
            </a:r>
            <a:br>
              <a:rPr lang="en" sz="1200"/>
            </a:br>
            <a:r>
              <a:rPr lang="en" sz="1200"/>
              <a:t>print("# Print whole tree")</a:t>
            </a:r>
            <a:br>
              <a:rPr lang="en" sz="1200"/>
            </a:br>
            <a:r>
              <a:rPr lang="en" sz="1200"/>
              <a:t>print(chunks.pprint())</a:t>
            </a:r>
            <a:br>
              <a:rPr lang="en" sz="1200"/>
            </a:b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Display the chunk tree</a:t>
            </a:r>
            <a:br>
              <a:rPr lang="en" sz="1200"/>
            </a:br>
            <a:r>
              <a:rPr lang="en" sz="1200"/>
              <a:t>chunks.draw()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3693277"/>
            <a:ext cx="9143999" cy="87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3496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# Print whole tree</a:t>
            </a:r>
            <a:br>
              <a:rPr lang="en" sz="1200"/>
            </a:br>
            <a:r>
              <a:rPr lang="en" sz="1200"/>
              <a:t>(S</a:t>
            </a:r>
            <a:br>
              <a:rPr lang="en" sz="1200"/>
            </a:br>
            <a:r>
              <a:rPr lang="en" sz="1200"/>
              <a:t>  (NP 만/Noun 6/Number 세/Noun 이하/Noun)</a:t>
            </a:r>
            <a:br>
              <a:rPr lang="en" sz="1200"/>
            </a:br>
            <a:r>
              <a:rPr lang="en" sz="1200"/>
              <a:t>  의/Josa</a:t>
            </a:r>
            <a:br>
              <a:rPr lang="en" sz="1200"/>
            </a:br>
            <a:r>
              <a:rPr lang="en" sz="1200"/>
              <a:t>  (NP 초등학교/Noun 취학/Noun 전/Noun 자녀/Noun)</a:t>
            </a:r>
            <a:br>
              <a:rPr lang="en" sz="1200"/>
            </a:br>
            <a:r>
              <a:rPr lang="en" sz="1200"/>
              <a:t>  를/Josa</a:t>
            </a:r>
            <a:br>
              <a:rPr lang="en" sz="1200"/>
            </a:br>
            <a:r>
              <a:rPr lang="en" sz="1200"/>
              <a:t>  (NP 양육/Noun)</a:t>
            </a:r>
            <a:br>
              <a:rPr lang="en" sz="1200"/>
            </a:br>
            <a:r>
              <a:rPr lang="en" sz="1200"/>
              <a:t>  (VP 하기/Verb 위해서/Verb)</a:t>
            </a:r>
            <a:br>
              <a:rPr lang="en" sz="1200"/>
            </a:br>
            <a:r>
              <a:rPr lang="en" sz="1200"/>
              <a:t>  는/Eomi)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랜</a:t>
            </a:r>
            <a:r>
              <a:rPr lang="en"/>
              <a:t>덤 텍스트 생성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593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[결과]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0. 국민 은 법률 로 인한 배상 은 특별 한 영장 을 청구 할 수 있 어서 최고 득표자 가 제출 한 유일 한 때 에 의하 여 는 경우 를 선거 관리 할 수 없 을 포함 한 사항 은 청구 할 수 있 다</a:t>
            </a:r>
            <a:br>
              <a:rPr lang="en" sz="1200"/>
            </a:br>
            <a:r>
              <a:rPr lang="en" sz="1200"/>
              <a:t>1. 국민 투표 의 범죄 에 의하 여 발언 하 지 아니한 회의 는 요건 은 1988 년 으로 대통령 이 의결 한다</a:t>
            </a:r>
            <a:br>
              <a:rPr lang="en" sz="1200"/>
            </a:br>
            <a:r>
              <a:rPr lang="en" sz="1200"/>
              <a:t>2. 국민 경제 자문 기구 를 타파 하 기 위하 여 긴급 한 형태 로 정한다</a:t>
            </a:r>
            <a:br>
              <a:rPr lang="en" sz="1200"/>
            </a:br>
            <a:r>
              <a:rPr lang="en" sz="1200"/>
              <a:t>3. 국민 은 이 정하 는 헌법 시행 당시 의 심사 할 수 있 다</a:t>
            </a:r>
            <a:br>
              <a:rPr lang="en" sz="1200"/>
            </a:br>
            <a:r>
              <a:rPr lang="en" sz="1200"/>
              <a:t>4. 국민 의 기본 질서 를 진다</a:t>
            </a:r>
            <a:endParaRPr sz="1200"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234325" y="111850"/>
            <a:ext cx="4831200" cy="5013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import bisect, </a:t>
            </a:r>
            <a:r>
              <a:rPr lang="en" sz="1200"/>
              <a:t>itertools, random, nltk</a:t>
            </a:r>
            <a:br>
              <a:rPr lang="en" sz="1200"/>
            </a:br>
            <a:r>
              <a:rPr lang="en" sz="1200"/>
              <a:t>from konlpy.corpus import kolaw</a:t>
            </a:r>
            <a:br>
              <a:rPr lang="en" sz="1200"/>
            </a:br>
            <a:r>
              <a:rPr lang="en" sz="1200"/>
              <a:t>from konlpy.tag import </a:t>
            </a:r>
            <a:r>
              <a:rPr b="1" lang="en" sz="1200"/>
              <a:t>Mecab</a:t>
            </a:r>
            <a:r>
              <a:rPr lang="en" sz="1200"/>
              <a:t> # MeCab tends to reserve the original form of morphemes</a:t>
            </a:r>
            <a:br>
              <a:rPr lang="en" sz="1200"/>
            </a:br>
            <a:br>
              <a:rPr lang="en" sz="1200"/>
            </a:br>
            <a:r>
              <a:rPr lang="en" sz="1200"/>
              <a:t>def generate_sentence(cfdist, word, num=15):</a:t>
            </a:r>
            <a:br>
              <a:rPr lang="en" sz="1200"/>
            </a:br>
            <a:r>
              <a:rPr lang="en" sz="1200"/>
              <a:t>    sentence = []</a:t>
            </a:r>
            <a:br>
              <a:rPr lang="en" sz="1200"/>
            </a:br>
            <a:r>
              <a:rPr lang="en" sz="1200"/>
              <a:t>    while word!='.':</a:t>
            </a:r>
            <a:br>
              <a:rPr lang="en" sz="1200"/>
            </a:br>
            <a:r>
              <a:rPr lang="en" sz="1200"/>
              <a:t>        sentence.append(word)</a:t>
            </a:r>
            <a:br>
              <a:rPr lang="en" sz="1200"/>
            </a:br>
            <a:r>
              <a:rPr lang="en" sz="1200"/>
              <a:t>        # Generate the next word based on probability</a:t>
            </a:r>
            <a:br>
              <a:rPr lang="en" sz="1200"/>
            </a:br>
            <a:r>
              <a:rPr lang="en" sz="1200"/>
              <a:t>        choices, weights = zip(*cfdist[word].items())</a:t>
            </a:r>
            <a:br>
              <a:rPr lang="en" sz="1200"/>
            </a:br>
            <a:r>
              <a:rPr lang="en" sz="1200"/>
              <a:t>        cumdist = list(itertools.accumulate(weights))</a:t>
            </a:r>
            <a:br>
              <a:rPr lang="en" sz="1200"/>
            </a:br>
            <a:r>
              <a:rPr lang="en" sz="1200"/>
              <a:t>        x = random.random() * cumdist[-1]</a:t>
            </a:r>
            <a:br>
              <a:rPr lang="en" sz="1200"/>
            </a:br>
            <a:r>
              <a:rPr lang="en" sz="1200"/>
              <a:t>        word = choices[bisect.bisect(cumdist, x)]</a:t>
            </a:r>
            <a:br>
              <a:rPr lang="en" sz="1200"/>
            </a:br>
            <a:r>
              <a:rPr lang="en" sz="1200"/>
              <a:t>    return ' '.join(sentence)</a:t>
            </a:r>
            <a:br>
              <a:rPr lang="en" sz="1200"/>
            </a:br>
            <a:br>
              <a:rPr lang="en" sz="1200"/>
            </a:br>
            <a:r>
              <a:rPr lang="en" sz="1200"/>
              <a:t>def calc_cfd(doc):</a:t>
            </a:r>
            <a:br>
              <a:rPr lang="en" sz="1200"/>
            </a:br>
            <a:r>
              <a:rPr lang="en" sz="1200"/>
              <a:t>    # Calculate conditional frequency distribution of bigrams</a:t>
            </a:r>
            <a:br>
              <a:rPr lang="en" sz="1200"/>
            </a:br>
            <a:r>
              <a:rPr lang="en" sz="1200"/>
              <a:t>    words = [w for w, t in Mecab().pos(doc)]</a:t>
            </a:r>
            <a:br>
              <a:rPr lang="en" sz="1200"/>
            </a:br>
            <a:r>
              <a:rPr lang="en" sz="1200"/>
              <a:t>    bigrams = nltk.bigrams(words)</a:t>
            </a:r>
            <a:br>
              <a:rPr lang="en" sz="1200"/>
            </a:br>
            <a:r>
              <a:rPr lang="en" sz="1200"/>
              <a:t>    return nltk.</a:t>
            </a:r>
            <a:r>
              <a:rPr b="1" lang="en" sz="1200"/>
              <a:t>ConditionalFreqDist</a:t>
            </a:r>
            <a:r>
              <a:rPr lang="en" sz="1200"/>
              <a:t>(bigrams)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doc = kolaw.open('constitution.txt').read()</a:t>
            </a:r>
            <a:br>
              <a:rPr lang="en" sz="1200"/>
            </a:br>
            <a:r>
              <a:rPr lang="en" sz="1200"/>
              <a:t>cfd = calc_cfd(doc)</a:t>
            </a:r>
            <a:br>
              <a:rPr lang="en" sz="1200"/>
            </a:br>
            <a:r>
              <a:rPr lang="en" sz="1200"/>
              <a:t>for i in range(5):</a:t>
            </a:r>
            <a:br>
              <a:rPr lang="en" sz="1200"/>
            </a:br>
            <a:r>
              <a:rPr lang="en" sz="1200"/>
              <a:t>    print('%d. %s' % (i, generate_sentence(cfd, </a:t>
            </a:r>
            <a:r>
              <a:rPr lang="en" sz="1200"/>
              <a:t>u'국가'</a:t>
            </a:r>
            <a:r>
              <a:rPr lang="en" sz="1200"/>
              <a:t>)))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한</a:t>
            </a:r>
            <a:r>
              <a:rPr lang="en"/>
              <a:t>글 텍스트 분류 문제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399" y="597425"/>
            <a:ext cx="2959500" cy="39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출현 빈도 분석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Tei.2 &gt; text &gt; body &gt; text 안</a:t>
            </a:r>
            <a:r>
              <a:rPr lang="en"/>
              <a:t>에 글이 있음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최빈도 명사 50개 출력</a:t>
            </a:r>
            <a:endParaRPr/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410050" y="197475"/>
            <a:ext cx="4654500" cy="474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import codecs</a:t>
            </a:r>
            <a:br>
              <a:rPr lang="en" sz="1200"/>
            </a:br>
            <a:r>
              <a:rPr lang="en" sz="1200"/>
              <a:t>from bs4 import BeautifulSoup</a:t>
            </a:r>
            <a:br>
              <a:rPr lang="en" sz="1200"/>
            </a:br>
            <a:r>
              <a:rPr lang="en" sz="1200"/>
              <a:t>from konlpy.tag import Twitter</a:t>
            </a:r>
            <a:br>
              <a:rPr lang="en" sz="1200"/>
            </a:br>
            <a:r>
              <a:rPr lang="en" sz="1200"/>
              <a:t># utf-16 인코딩으로 파일을 열고 글자를 출력하기 --- (※1)</a:t>
            </a:r>
            <a:br>
              <a:rPr lang="en" sz="1200"/>
            </a:br>
            <a:r>
              <a:rPr lang="en" sz="1200"/>
              <a:t>fp = codecs.open("BEXX0003.txt", "r", encoding="utf-16")</a:t>
            </a:r>
            <a:br>
              <a:rPr lang="en" sz="1200"/>
            </a:br>
            <a:r>
              <a:rPr lang="en" sz="1200"/>
              <a:t>soup = BeautifulSoup(fp, "html.parser")</a:t>
            </a:r>
            <a:br>
              <a:rPr lang="en" sz="1200"/>
            </a:br>
            <a:r>
              <a:rPr lang="en" sz="1200"/>
              <a:t>body = soup.select_one("body &gt; text")</a:t>
            </a:r>
            <a:br>
              <a:rPr lang="en" sz="1200"/>
            </a:br>
            <a:r>
              <a:rPr lang="en" sz="1200"/>
              <a:t>text = body.getText()</a:t>
            </a:r>
            <a:br>
              <a:rPr lang="en" sz="1200"/>
            </a:br>
            <a:r>
              <a:rPr lang="en" sz="1200"/>
              <a:t># 텍스트를 한 줄씩 처리하기 --- (※2)</a:t>
            </a:r>
            <a:br>
              <a:rPr lang="en" sz="1200"/>
            </a:br>
            <a:r>
              <a:rPr lang="en" sz="1200"/>
              <a:t>twitter = Twitter()</a:t>
            </a:r>
            <a:br>
              <a:rPr lang="en" sz="1200"/>
            </a:br>
            <a:r>
              <a:rPr lang="en" sz="1200"/>
              <a:t>word_dic = {}</a:t>
            </a:r>
            <a:br>
              <a:rPr lang="en" sz="1200"/>
            </a:br>
            <a:r>
              <a:rPr lang="en" sz="1200"/>
              <a:t>lines = text.split("\n")</a:t>
            </a:r>
            <a:br>
              <a:rPr lang="en" sz="1200"/>
            </a:br>
            <a:r>
              <a:rPr lang="en" sz="1200"/>
              <a:t>for line in lines:</a:t>
            </a:r>
            <a:br>
              <a:rPr lang="en" sz="1200"/>
            </a:br>
            <a:r>
              <a:rPr lang="en" sz="1200"/>
              <a:t>    malist = twitter.pos(line)</a:t>
            </a:r>
            <a:br>
              <a:rPr lang="en" sz="1200"/>
            </a:br>
            <a:r>
              <a:rPr lang="en" sz="1200"/>
              <a:t>    for word in malist:</a:t>
            </a:r>
            <a:br>
              <a:rPr lang="en" sz="1200"/>
            </a:br>
            <a:r>
              <a:rPr lang="en" sz="1200"/>
              <a:t>        if word[1] == "</a:t>
            </a:r>
            <a:r>
              <a:rPr b="1" lang="en" sz="1200"/>
              <a:t>Noun</a:t>
            </a:r>
            <a:r>
              <a:rPr lang="en" sz="1200"/>
              <a:t>": #  명사 확인하기 --- (※3)</a:t>
            </a:r>
            <a:br>
              <a:rPr lang="en" sz="1200"/>
            </a:br>
            <a:r>
              <a:rPr lang="en" sz="1200"/>
              <a:t>            if not (word[0] in word_dic):</a:t>
            </a:r>
            <a:br>
              <a:rPr lang="en" sz="1200"/>
            </a:br>
            <a:r>
              <a:rPr lang="en" sz="1200"/>
              <a:t>                word_dic[word[0]] = 0</a:t>
            </a:r>
            <a:br>
              <a:rPr lang="en" sz="1200"/>
            </a:br>
            <a:r>
              <a:rPr lang="en" sz="1200"/>
              <a:t>            word_dic[word[0]] += 1 # 카운트하기</a:t>
            </a:r>
            <a:br>
              <a:rPr lang="en" sz="1200"/>
            </a:br>
            <a:r>
              <a:rPr lang="en" sz="1200"/>
              <a:t># 많이 사용된 명사 출력하기 --- (※4)</a:t>
            </a:r>
            <a:br>
              <a:rPr lang="en" sz="1200"/>
            </a:br>
            <a:r>
              <a:rPr lang="en" sz="1200"/>
              <a:t>keys = sorted(word_dic.items(), key=lambda x:x[1], reverse=True)</a:t>
            </a:r>
            <a:br>
              <a:rPr lang="en" sz="1200"/>
            </a:br>
            <a:r>
              <a:rPr lang="en" sz="1200"/>
              <a:t>for word, count in keys[:</a:t>
            </a:r>
            <a:r>
              <a:rPr b="1" lang="en" sz="1200"/>
              <a:t>50</a:t>
            </a:r>
            <a:r>
              <a:rPr lang="en" sz="1200"/>
              <a:t>]:</a:t>
            </a:r>
            <a:br>
              <a:rPr lang="en" sz="1200"/>
            </a:br>
            <a:r>
              <a:rPr lang="en" sz="1200"/>
              <a:t>    print("{0}({1}) ".format(word, count), end="")</a:t>
            </a:r>
            <a:br>
              <a:rPr lang="en" sz="1200"/>
            </a:br>
            <a:r>
              <a:rPr lang="en" sz="1200"/>
              <a:t>print()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구축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저장</a:t>
            </a:r>
            <a:r>
              <a:rPr lang="en"/>
              <a:t>된 모델 사용하기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from gensim.models import word2vec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model = word2vec.Word2Vec.load("toji.model")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model.most_similar(positive=["땅"])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&gt;&gt;&gt; model["땅"]</a:t>
            </a:r>
            <a:endParaRPr/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041375" y="110875"/>
            <a:ext cx="5021400" cy="498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 codecs</a:t>
            </a:r>
            <a:br>
              <a:rPr lang="en" sz="1000"/>
            </a:br>
            <a:r>
              <a:rPr lang="en" sz="1000"/>
              <a:t>from bs4 import BeautifulSoup</a:t>
            </a:r>
            <a:br>
              <a:rPr lang="en" sz="1000"/>
            </a:br>
            <a:r>
              <a:rPr lang="en" sz="1000"/>
              <a:t>from konlpy.tag import Twitter</a:t>
            </a:r>
            <a:br>
              <a:rPr lang="en" sz="1000"/>
            </a:br>
            <a:r>
              <a:rPr lang="en" sz="1000"/>
              <a:t>from gensim.models import word2vec</a:t>
            </a:r>
            <a:br>
              <a:rPr lang="en" sz="1000"/>
            </a:br>
            <a:r>
              <a:rPr lang="en" sz="1000"/>
              <a:t># utf-16 인코딩으로 파일을 열고 글자를 출력하기 --- (※1)</a:t>
            </a:r>
            <a:br>
              <a:rPr lang="en" sz="1000"/>
            </a:br>
            <a:r>
              <a:rPr lang="en" sz="1000"/>
              <a:t>fp = codecs.open("BEXX0003.txt", "r", encoding="utf-16")</a:t>
            </a:r>
            <a:br>
              <a:rPr lang="en" sz="1000"/>
            </a:br>
            <a:r>
              <a:rPr lang="en" sz="1000"/>
              <a:t>soup = BeautifulSoup(fp, "html.parser")</a:t>
            </a:r>
            <a:br>
              <a:rPr lang="en" sz="1000"/>
            </a:br>
            <a:r>
              <a:rPr lang="en" sz="1000"/>
              <a:t>body = soup.select_one("body &gt; text")</a:t>
            </a:r>
            <a:br>
              <a:rPr lang="en" sz="1000"/>
            </a:br>
            <a:r>
              <a:rPr lang="en" sz="1000"/>
              <a:t>text = body.getText()</a:t>
            </a:r>
            <a:br>
              <a:rPr lang="en" sz="1000"/>
            </a:br>
            <a:r>
              <a:rPr lang="en" sz="1000"/>
              <a:t># 텍스트를 한 줄씩 처리하기 --- (※2)</a:t>
            </a:r>
            <a:br>
              <a:rPr lang="en" sz="1000"/>
            </a:br>
            <a:r>
              <a:rPr lang="en" sz="1000"/>
              <a:t>twitter = </a:t>
            </a:r>
            <a:r>
              <a:rPr b="1" lang="en" sz="1000"/>
              <a:t>Twitter</a:t>
            </a:r>
            <a:r>
              <a:rPr lang="en" sz="1000"/>
              <a:t>()</a:t>
            </a:r>
            <a:br>
              <a:rPr lang="en" sz="1000"/>
            </a:br>
            <a:r>
              <a:rPr lang="en" sz="1000"/>
              <a:t>results = []</a:t>
            </a:r>
            <a:br>
              <a:rPr lang="en" sz="1000"/>
            </a:br>
            <a:r>
              <a:rPr lang="en" sz="1000"/>
              <a:t>lines = text.split("\r\n")</a:t>
            </a:r>
            <a:br>
              <a:rPr lang="en" sz="1000"/>
            </a:br>
            <a:r>
              <a:rPr lang="en" sz="1000"/>
              <a:t>for line in lines:</a:t>
            </a:r>
            <a:br>
              <a:rPr lang="en" sz="1000"/>
            </a:br>
            <a:r>
              <a:rPr lang="en" sz="1000"/>
              <a:t>    # 형태소 분석하기 --- (※3)</a:t>
            </a:r>
            <a:br>
              <a:rPr lang="en" sz="1000"/>
            </a:br>
            <a:r>
              <a:rPr lang="en" sz="1000"/>
              <a:t>    # 단어의 기본형 사용</a:t>
            </a:r>
            <a:br>
              <a:rPr lang="en" sz="1000"/>
            </a:br>
            <a:r>
              <a:rPr lang="en" sz="1000"/>
              <a:t>    malist = twitter.pos(line, norm=True, stem=True)</a:t>
            </a:r>
            <a:br>
              <a:rPr lang="en" sz="1000"/>
            </a:br>
            <a:r>
              <a:rPr lang="en" sz="1000"/>
              <a:t>    r = []</a:t>
            </a:r>
            <a:br>
              <a:rPr lang="en" sz="1000"/>
            </a:br>
            <a:r>
              <a:rPr lang="en" sz="1000"/>
              <a:t>    for word in malist:</a:t>
            </a:r>
            <a:br>
              <a:rPr lang="en" sz="1000"/>
            </a:br>
            <a:r>
              <a:rPr lang="en" sz="1000"/>
              <a:t>        # 어미/조사/구두점 등은 대상에서 제외 </a:t>
            </a:r>
            <a:br>
              <a:rPr lang="en" sz="1000"/>
            </a:br>
            <a:r>
              <a:rPr lang="en" sz="1000"/>
              <a:t>        if not word[1] in ["Josa", "Eomi", "Punctuation"]:</a:t>
            </a:r>
            <a:br>
              <a:rPr lang="en" sz="1000"/>
            </a:br>
            <a:r>
              <a:rPr lang="en" sz="1000"/>
              <a:t>            r.append(word[0])</a:t>
            </a:r>
            <a:br>
              <a:rPr lang="en" sz="1000"/>
            </a:br>
            <a:r>
              <a:rPr lang="en" sz="1000"/>
              <a:t>    rl = (" ".join(r)).strip()</a:t>
            </a:r>
            <a:br>
              <a:rPr lang="en" sz="1000"/>
            </a:br>
            <a:r>
              <a:rPr lang="en" sz="1000"/>
              <a:t>    results.append(rl)</a:t>
            </a:r>
            <a:br>
              <a:rPr lang="en" sz="1000"/>
            </a:br>
            <a:r>
              <a:rPr lang="en" sz="1000"/>
              <a:t>    print(rl)</a:t>
            </a:r>
            <a:br>
              <a:rPr lang="en" sz="1000"/>
            </a:br>
            <a:r>
              <a:rPr lang="en" sz="1000"/>
              <a:t># Word2Vec 모델 만들기 --- (※5)</a:t>
            </a:r>
            <a:br>
              <a:rPr lang="en" sz="1000"/>
            </a:br>
            <a:r>
              <a:rPr lang="en" sz="1000"/>
              <a:t>data = word2vec.LineSentence(wakati_file)</a:t>
            </a:r>
            <a:br>
              <a:rPr lang="en" sz="1000"/>
            </a:br>
            <a:r>
              <a:rPr lang="en" sz="1000"/>
              <a:t>model = word2vec.Word2Vec(data, size=200, window=10, hs=1, min_count=2, sg=1)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Bayesian 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한</a:t>
            </a:r>
            <a:r>
              <a:rPr lang="en"/>
              <a:t>글 처리 resources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한</a:t>
            </a:r>
            <a:r>
              <a:rPr lang="en"/>
              <a:t>글 처리 파이썬 패키지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koNLPy: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http://konlpy-ko.readthedocs.io/ko/v0.4.3/#start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한글 corpus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국립국어원 언어정보나눔터: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https://ithub.korean.go.kr/user/main.do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koNLP corpora link: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http://konlpy.org/ko/latest/references/#corpora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Bayesian 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예를 들어, 이메일에 대해서 분류가 스팸과 스팸이 아닌 분류가 있을때, 이메일에 들어가 있는 단어들 w1,…,wn 매개 변수 (“쇼핑”,”비아그라”,”보험”,….)에 대해서,  해당 이메일이 스팸일 확률과 스팸이 아닌 확률을 측정하여, 확률이 높은 쪽으로 판단</a:t>
            </a:r>
            <a:br>
              <a:rPr lang="en"/>
            </a:b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매개 변수, x,y가 있을때,  분류 1에 속할 확률이 p1(x,y)이고, 분류 2에 속할 확률이 p2(x,y)일때, </a:t>
            </a:r>
            <a:br>
              <a:rPr lang="en"/>
            </a:br>
            <a:br>
              <a:rPr lang="en"/>
            </a:br>
            <a:r>
              <a:rPr lang="en"/>
              <a:t>p1(x,y) &gt; p2(x,y) 이면, 이 값은 분류 1에 속함</a:t>
            </a:r>
            <a:br>
              <a:rPr lang="en"/>
            </a:br>
            <a:r>
              <a:rPr lang="en"/>
              <a:t>p1(x,y) &lt; p2(x,y) 이면, 이 값은 분류 2에 속함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즉, 분류하는 대상의 </a:t>
            </a:r>
            <a:r>
              <a:rPr b="1" lang="en"/>
              <a:t>각 분류별 확률을 측정하여, 그 확률이 큰 쪽으로 분류.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Bayesian Classification 예 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영화		단어				분류</a:t>
            </a:r>
            <a:br>
              <a:rPr lang="en" sz="1400"/>
            </a:br>
            <a:r>
              <a:rPr lang="en" sz="1400"/>
              <a:t>1	fun,couple,love,love		Comedy</a:t>
            </a:r>
            <a:br>
              <a:rPr lang="en" sz="1400"/>
            </a:br>
            <a:r>
              <a:rPr lang="en" sz="1400"/>
              <a:t>2	fast,furious,shoot			Action</a:t>
            </a:r>
            <a:br>
              <a:rPr lang="en" sz="1400"/>
            </a:br>
            <a:r>
              <a:rPr lang="en" sz="1400"/>
              <a:t>3	Couple,fly,fast,fun,fun		Comedy</a:t>
            </a:r>
            <a:br>
              <a:rPr lang="en" sz="1400"/>
            </a:br>
            <a:r>
              <a:rPr lang="en" sz="1400"/>
              <a:t>4	Furious,shoot,shoot,fun	Action</a:t>
            </a:r>
            <a:br>
              <a:rPr lang="en" sz="1400"/>
            </a:br>
            <a:r>
              <a:rPr lang="en" sz="1400"/>
              <a:t>5	Fly,fast,shoot,love		Action       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어떤 문서에 “fun,furious,fast” 라는 3개의 단어만 있을 때, 이 문서는 Comedy인가? Action인가 ?</a:t>
            </a:r>
            <a:endParaRPr sz="14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영화가 Comedy일 확률: P(Comedy │ Words) = P(Words │ Comedy) X P(Comedy) / P(Words) -&gt; A</a:t>
            </a:r>
            <a:br>
              <a:rPr lang="en" sz="1400"/>
            </a:br>
            <a:r>
              <a:rPr lang="en" sz="1400"/>
              <a:t>영화가 Action 확률: P(Action │ Words) = P(Words │ Action) X P(Action) / P(Words) -&gt; B</a:t>
            </a:r>
            <a:br>
              <a:rPr lang="en" sz="1400"/>
            </a:br>
            <a:r>
              <a:rPr lang="en" sz="1400"/>
              <a:t>A &gt; B라면 Comedy로 분류하고, A &lt; B라면 Action으로 분류</a:t>
            </a:r>
            <a:br>
              <a:rPr lang="en" sz="1400"/>
            </a:br>
            <a:r>
              <a:rPr lang="en" sz="1400"/>
              <a:t>A, B 확률을 구할때 분모에 P(Words)가 들어가는데 </a:t>
            </a:r>
            <a:r>
              <a:rPr b="1" lang="en" sz="1400"/>
              <a:t>A, B의대소만 비교 하기 때문에 P(Words) 무시</a:t>
            </a:r>
            <a:r>
              <a:rPr lang="en" sz="1400"/>
              <a:t> </a:t>
            </a:r>
            <a:br>
              <a:rPr lang="en" sz="1400"/>
            </a:br>
            <a:r>
              <a:rPr b="1" lang="en" sz="1400"/>
              <a:t>A = P(Words │ Comedy) X P(Comedy)</a:t>
            </a:r>
            <a:br>
              <a:rPr b="1" lang="en" sz="1400"/>
            </a:br>
            <a:r>
              <a:rPr b="1" lang="en" sz="1400"/>
              <a:t>B = P(Words │ Action) X P(Action)</a:t>
            </a:r>
            <a:br>
              <a:rPr b="1" lang="en" sz="1400"/>
            </a:br>
            <a:endParaRPr b="1" sz="1400"/>
          </a:p>
        </p:txBody>
      </p:sp>
      <p:sp>
        <p:nvSpPr>
          <p:cNvPr id="192" name="Shape 192"/>
          <p:cNvSpPr txBox="1"/>
          <p:nvPr>
            <p:ph idx="4294967295" type="body"/>
          </p:nvPr>
        </p:nvSpPr>
        <p:spPr>
          <a:xfrm>
            <a:off x="47765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4294967295" type="body"/>
          </p:nvPr>
        </p:nvSpPr>
        <p:spPr>
          <a:xfrm>
            <a:off x="363700" y="466675"/>
            <a:ext cx="83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각 단어의 빈도 수</a:t>
            </a:r>
            <a:br>
              <a:rPr lang="en" sz="1400"/>
            </a:br>
            <a:r>
              <a:rPr lang="en" sz="1400"/>
              <a:t>Count (fast,comedy) = 1</a:t>
            </a:r>
            <a:br>
              <a:rPr lang="en" sz="1400"/>
            </a:br>
            <a:r>
              <a:rPr lang="en" sz="1400"/>
              <a:t>Count(furious,comedy) = 0</a:t>
            </a:r>
            <a:br>
              <a:rPr lang="en" sz="1400"/>
            </a:br>
            <a:r>
              <a:rPr lang="en" sz="1400"/>
              <a:t>Count(fun,comedy) = 3</a:t>
            </a:r>
            <a:br>
              <a:rPr lang="en" sz="1400"/>
            </a:br>
            <a:r>
              <a:rPr lang="en" sz="1400"/>
              <a:t>Count(fast,action)= 2</a:t>
            </a:r>
            <a:br>
              <a:rPr lang="en" sz="1400"/>
            </a:br>
            <a:r>
              <a:rPr lang="en" sz="1400"/>
              <a:t>Count(furious,action)=2</a:t>
            </a:r>
            <a:br>
              <a:rPr lang="en" sz="1400"/>
            </a:br>
            <a:r>
              <a:rPr lang="en" sz="1400"/>
              <a:t>Count(furious,action) = 1 (action 중 fast 라는 단어가 나오는 횟수)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P(Words │ Comedy)는 Comedy 영화 중, 지정한 단어가 나타나는 확률</a:t>
            </a:r>
            <a:br>
              <a:rPr lang="en" sz="1400"/>
            </a:br>
            <a:r>
              <a:rPr lang="en" sz="1400"/>
              <a:t>P(fast,furious,fun │ Comedy)로 표현 가능</a:t>
            </a:r>
            <a:br>
              <a:rPr lang="en" sz="1400"/>
            </a:br>
            <a:r>
              <a:rPr lang="en" sz="1400"/>
              <a:t>P(fast │ Comedy) * P(furious │ Comedy) * P(fun │ Comedy)로 표현 가능</a:t>
            </a:r>
            <a:br>
              <a:rPr lang="en" sz="1400"/>
            </a:br>
            <a:r>
              <a:rPr lang="en" sz="1400"/>
              <a:t>Comedy 영화에 나오는 총 단어의 개수 : 9</a:t>
            </a:r>
            <a:br>
              <a:rPr lang="en" sz="1400"/>
            </a:br>
            <a:r>
              <a:rPr lang="en" sz="1400"/>
              <a:t>P(fast │ Comedy) * P(furious │ Comedy) * P(fun │ Comedy) = (1/9) * (0/9) * (3/9)</a:t>
            </a:r>
            <a:br>
              <a:rPr lang="en" sz="1400"/>
            </a:br>
            <a:r>
              <a:rPr lang="en" sz="1400"/>
              <a:t>전체 영화 5편중에서 2편이 Comedy이기때문에, P(Comedy) = ⅖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= P(Comedy	Words) = ((1/9) * (0/9) * (3/9)) * 2/5 = 0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 = P(Action	Words) = ((2/11) * (2/11)*(1/11)) * 3/5 = 0.0018 (동일한 방법으로 계산)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&lt; B 이기 때문에 해당 문서는 Action으로 분류</a:t>
            </a:r>
            <a:endParaRPr sz="1400"/>
          </a:p>
        </p:txBody>
      </p:sp>
      <p:sp>
        <p:nvSpPr>
          <p:cNvPr id="200" name="Shape 200"/>
          <p:cNvSpPr txBox="1"/>
          <p:nvPr/>
        </p:nvSpPr>
        <p:spPr>
          <a:xfrm>
            <a:off x="5541550" y="279300"/>
            <a:ext cx="3231600" cy="130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영화	      	단어			분류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1	fun,couple,love,love		Comedy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2	fast,furious,shoot		Action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3	Couple,fly,fast,fun,fun	Comedy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4	Furious,shoot,shoot,fun	Action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5	Fly,fast,shoot,love		Action 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Smoothing을 이용한 예외 처리 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나이브베이시안의 단점 중 하나는 Training Data에 없는 새로운 단어가 나왔을 때 확률이 0이 되는 문제가 있다</a:t>
            </a:r>
            <a:br>
              <a:rPr lang="en" sz="1400"/>
            </a:br>
            <a:r>
              <a:rPr lang="en" sz="1400"/>
              <a:t>위 현상을 방지하기 위해 도수에 +1을 해줌으로써 확률이 0이 되는 것을 방지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|V|는 전체 단어의 수가 아니라 유일한 단어의 수-7. Laplace Smoothing을 적용하여 다시 계산한 각각의 분류 확률값</a:t>
            </a: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확률 0이 되는 문제는 해결되었으며 action 부류의 확률이 높기 때문에 해당 문서는 여전히 action으로 분류</a:t>
            </a:r>
            <a:br>
              <a:rPr lang="en" sz="1400"/>
            </a:br>
            <a:r>
              <a:rPr lang="en" sz="1400"/>
              <a:t>http://unlimitedpower.tistory.com/entry/NLP-Naive-Bayesian-Classification나이브-베이즈-분류?category=407624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출처: http://unlimitedpower.tistory.com/entry/NLP-Naive-Bayesian-Classification나이브-베이즈-분류?category=407624 [오늘도 공장은 돌아간다.]</a:t>
            </a:r>
            <a:endParaRPr sz="1400"/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25" y="1809761"/>
            <a:ext cx="3875150" cy="5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88" y="2668875"/>
            <a:ext cx="595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4438" y="2965425"/>
            <a:ext cx="54387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Log를 이용한 언더 플로우 방지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 P(words|comedy)나 P(words|action)은 각 단어의 확률의 곱인데, 항목이 많은 경우 소숫점 아래로 계속 내려가서, 구분이 어려울 정도까지 값이 작게 나올 수 있다. 이를 해결 하기 위해서 로그 (log)를 사용. </a:t>
            </a:r>
            <a:br>
              <a:rPr lang="en" sz="1400"/>
            </a:br>
            <a:r>
              <a:rPr lang="en" sz="1400"/>
              <a:t>log(a*b) = log (a) + log(b)와 같기 때문에,</a:t>
            </a:r>
            <a:br>
              <a:rPr lang="en" sz="1400"/>
            </a:br>
            <a:r>
              <a:rPr lang="en" sz="1400"/>
              <a:t>P(comedy|words) = P(words|comedy)*P(comedy)  양쪽 공식에 모두 Log를 </a:t>
            </a:r>
            <a:br>
              <a:rPr lang="en" sz="1400"/>
            </a:br>
            <a:r>
              <a:rPr lang="en" sz="1400"/>
              <a:t>Log(P(comedy|words)) = Log(P(words|comedy)*P(comedy))</a:t>
            </a:r>
            <a:br>
              <a:rPr lang="en" sz="1400"/>
            </a:br>
            <a:br>
              <a:rPr lang="en" sz="1400"/>
            </a:br>
            <a:r>
              <a:rPr lang="en" sz="1400"/>
              <a:t>Log(P(words|comedy)*P(comedy)) </a:t>
            </a:r>
            <a:br>
              <a:rPr lang="en" sz="1400"/>
            </a:br>
            <a:r>
              <a:rPr lang="en" sz="1400"/>
              <a:t>= Log(P(fun|comedy)*P(furios|comedy)*…*P(Comedy) ) </a:t>
            </a:r>
            <a:br>
              <a:rPr lang="en" sz="1400"/>
            </a:br>
            <a:r>
              <a:rPr lang="en" sz="1400"/>
              <a:t>= log(P(fun|comedy))+log(P(furios|comedy)+…+log(P(Comedy))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380700" y="4568875"/>
            <a:ext cx="628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http://bcho.tistory.com/1010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메일 제목으로 [광고, 중요] 카테고리 분류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E.g.,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영화평의 긍정 부정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https://ratsgo.github.io/machine%20learning/2017/05/18/naive/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832400" y="466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from bayes import BayesianFilter</a:t>
            </a:r>
            <a:br>
              <a:rPr lang="en" sz="1200"/>
            </a:br>
            <a:r>
              <a:rPr lang="en" sz="1200"/>
              <a:t>bf = BayesianFilter()</a:t>
            </a:r>
            <a:br>
              <a:rPr lang="en" sz="1200"/>
            </a:br>
            <a:r>
              <a:rPr lang="en" sz="1200"/>
              <a:t># 텍스트 학습</a:t>
            </a:r>
            <a:br>
              <a:rPr lang="en" sz="1200"/>
            </a:br>
            <a:r>
              <a:rPr lang="en" sz="1200"/>
              <a:t>bf.fit("파격 세일 - 오늘까지만 30% 할인", "광고")</a:t>
            </a:r>
            <a:br>
              <a:rPr lang="en" sz="1200"/>
            </a:br>
            <a:r>
              <a:rPr lang="en" sz="1200"/>
              <a:t>bf.fit("쿠폰 선물 &amp; 무료 배송", "광고")</a:t>
            </a:r>
            <a:br>
              <a:rPr lang="en" sz="1200"/>
            </a:br>
            <a:r>
              <a:rPr lang="en" sz="1200"/>
              <a:t>bf.fit("현데계 백화점 세일", "광고")</a:t>
            </a:r>
            <a:br>
              <a:rPr lang="en" sz="1200"/>
            </a:br>
            <a:r>
              <a:rPr lang="en" sz="1200"/>
              <a:t>bf.fit("봄과 함께 찾아온 따뜻한 신제품 소식", "광고")</a:t>
            </a:r>
            <a:br>
              <a:rPr lang="en" sz="1200"/>
            </a:br>
            <a:r>
              <a:rPr lang="en" sz="1200"/>
              <a:t>bf.fit("인기 제품 기간 한정 세일", "광고")</a:t>
            </a:r>
            <a:br>
              <a:rPr lang="en" sz="1200"/>
            </a:br>
            <a:r>
              <a:rPr lang="en" sz="1200"/>
              <a:t>bf.fit("오늘 일정 확인", "중요")</a:t>
            </a:r>
            <a:br>
              <a:rPr lang="en" sz="1200"/>
            </a:br>
            <a:r>
              <a:rPr lang="en" sz="1200"/>
              <a:t>bf.fit("프로젝트 진행 상황 보고","중요")</a:t>
            </a:r>
            <a:br>
              <a:rPr lang="en" sz="1200"/>
            </a:br>
            <a:r>
              <a:rPr lang="en" sz="1200"/>
              <a:t>bf.fit("계약 잘 부탁드립니다","중요")</a:t>
            </a:r>
            <a:br>
              <a:rPr lang="en" sz="1200"/>
            </a:br>
            <a:r>
              <a:rPr lang="en" sz="1200"/>
              <a:t>bf.fit("회의 일정이 등록되었습니다.","중요")</a:t>
            </a:r>
            <a:br>
              <a:rPr lang="en" sz="1200"/>
            </a:br>
            <a:r>
              <a:rPr lang="en" sz="1200"/>
              <a:t>bf.fit("오늘 일정이 없습니다.","중요")</a:t>
            </a:r>
            <a:br>
              <a:rPr lang="en" sz="1200"/>
            </a:br>
            <a:r>
              <a:rPr lang="en" sz="1200"/>
              <a:t># 예측</a:t>
            </a:r>
            <a:br>
              <a:rPr lang="en" sz="1200"/>
            </a:br>
            <a:r>
              <a:rPr lang="en" sz="1200"/>
              <a:t>pre, scorelist = bf.predict("재고 정리 할인, 무료 배송")</a:t>
            </a:r>
            <a:br>
              <a:rPr lang="en" sz="1200"/>
            </a:br>
            <a:r>
              <a:rPr lang="en" sz="1200"/>
              <a:t>print("결과 =", pre)</a:t>
            </a:r>
            <a:br>
              <a:rPr lang="en" sz="1200"/>
            </a:br>
            <a:r>
              <a:rPr lang="en" sz="1200"/>
              <a:t>print(scorelist)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filtering: 전처리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형태소 분석하여 조사, 어미, 구두점 제외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단어와 카테고리 빈도 분석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5075825" y="50900"/>
            <a:ext cx="4061400" cy="5025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 math, sys</a:t>
            </a:r>
            <a:br>
              <a:rPr lang="en" sz="1000"/>
            </a:br>
            <a:r>
              <a:rPr lang="en" sz="1000"/>
              <a:t>from konlpy.tag import Twitter</a:t>
            </a:r>
            <a:br>
              <a:rPr lang="en" sz="1000"/>
            </a:br>
            <a:r>
              <a:rPr lang="en" sz="1000"/>
              <a:t>class BayesianFilter:</a:t>
            </a:r>
            <a:br>
              <a:rPr lang="en" sz="1000"/>
            </a:br>
            <a:r>
              <a:rPr lang="en" sz="1000"/>
              <a:t>    def __init__(self):</a:t>
            </a:r>
            <a:br>
              <a:rPr lang="en" sz="1000"/>
            </a:br>
            <a:r>
              <a:rPr lang="en" sz="1000"/>
              <a:t>        self.words = set() # 출현한 단어 기록</a:t>
            </a:r>
            <a:br>
              <a:rPr lang="en" sz="1000"/>
            </a:br>
            <a:r>
              <a:rPr lang="en" sz="1000"/>
              <a:t>        self.word_dict = {} # 카테고리마다의 출현 횟수 기록</a:t>
            </a:r>
            <a:br>
              <a:rPr lang="en" sz="1000"/>
            </a:br>
            <a:r>
              <a:rPr lang="en" sz="1000"/>
              <a:t>        self.category_dict = {} # 카테고리 출현 횟수 기록</a:t>
            </a:r>
            <a:br>
              <a:rPr lang="en" sz="1000"/>
            </a:br>
            <a:r>
              <a:rPr lang="en" sz="1000"/>
              <a:t>    # 형태소 분석하기 --- (※1)</a:t>
            </a:r>
            <a:br>
              <a:rPr lang="en" sz="1000"/>
            </a:br>
            <a:r>
              <a:rPr lang="en" sz="1000"/>
              <a:t>    def split(self, text):</a:t>
            </a:r>
            <a:br>
              <a:rPr lang="en" sz="1000"/>
            </a:br>
            <a:r>
              <a:rPr lang="en" sz="1000"/>
              <a:t>        results = []</a:t>
            </a:r>
            <a:br>
              <a:rPr lang="en" sz="1000"/>
            </a:br>
            <a:r>
              <a:rPr lang="en" sz="1000"/>
              <a:t>        twitter = Twitter()</a:t>
            </a:r>
            <a:br>
              <a:rPr lang="en" sz="1000"/>
            </a:br>
            <a:r>
              <a:rPr lang="en" sz="1000"/>
              <a:t>        # 단어의 기본형 사용</a:t>
            </a:r>
            <a:br>
              <a:rPr lang="en" sz="1000"/>
            </a:br>
            <a:r>
              <a:rPr lang="en" sz="1000"/>
              <a:t>        malist = twitter.pos(text, norm=True, stem=True)</a:t>
            </a:r>
            <a:br>
              <a:rPr lang="en" sz="1000"/>
            </a:br>
            <a:r>
              <a:rPr lang="en" sz="1000"/>
              <a:t>        for word in malist:</a:t>
            </a:r>
            <a:br>
              <a:rPr lang="en" sz="1000"/>
            </a:br>
            <a:r>
              <a:rPr lang="en" sz="1000"/>
              <a:t>            # 어미/조사/구두점 등은 대상에서 제외 </a:t>
            </a:r>
            <a:br>
              <a:rPr lang="en" sz="1000"/>
            </a:br>
            <a:r>
              <a:rPr lang="en" sz="1000"/>
              <a:t>            if not word[1] in ["Josa", "Eomi", "Punctuation"]:</a:t>
            </a:r>
            <a:br>
              <a:rPr lang="en" sz="1000"/>
            </a:br>
            <a:r>
              <a:rPr lang="en" sz="1000"/>
              <a:t>                results.append(word[0])</a:t>
            </a:r>
            <a:br>
              <a:rPr lang="en" sz="1000"/>
            </a:br>
            <a:r>
              <a:rPr lang="en" sz="1000"/>
              <a:t>        return results</a:t>
            </a:r>
            <a:br>
              <a:rPr lang="en" sz="1000"/>
            </a:br>
            <a:r>
              <a:rPr lang="en" sz="1000"/>
              <a:t>    # 단어와 카테고리의 출현 횟수 세기 --- (※2)</a:t>
            </a:r>
            <a:br>
              <a:rPr lang="en" sz="1000"/>
            </a:br>
            <a:r>
              <a:rPr lang="en" sz="1000"/>
              <a:t>    def inc_word(self, word, category):</a:t>
            </a:r>
            <a:br>
              <a:rPr lang="en" sz="1000"/>
            </a:br>
            <a:r>
              <a:rPr lang="en" sz="1000"/>
              <a:t>        # 단어를 카테고리에 추가하기</a:t>
            </a:r>
            <a:br>
              <a:rPr lang="en" sz="1000"/>
            </a:br>
            <a:r>
              <a:rPr lang="en" sz="1000"/>
              <a:t>        if not category in self.word_dict:</a:t>
            </a:r>
            <a:br>
              <a:rPr lang="en" sz="1000"/>
            </a:br>
            <a:r>
              <a:rPr lang="en" sz="1000"/>
              <a:t>            self.word_dict[category] = {}</a:t>
            </a:r>
            <a:br>
              <a:rPr lang="en" sz="1000"/>
            </a:br>
            <a:r>
              <a:rPr lang="en" sz="1000"/>
              <a:t>        if not word in self.word_dict[category]:</a:t>
            </a:r>
            <a:br>
              <a:rPr lang="en" sz="1000"/>
            </a:br>
            <a:r>
              <a:rPr lang="en" sz="1000"/>
              <a:t>            self.word_dict[category][word] = 0</a:t>
            </a:r>
            <a:br>
              <a:rPr lang="en" sz="1000"/>
            </a:br>
            <a:r>
              <a:rPr lang="en" sz="1000"/>
              <a:t>        self.word_dict[category][word] += 1</a:t>
            </a:r>
            <a:br>
              <a:rPr lang="en" sz="1000"/>
            </a:br>
            <a:r>
              <a:rPr lang="en" sz="1000"/>
              <a:t>        self.words.add(word)</a:t>
            </a:r>
            <a:br>
              <a:rPr lang="en" sz="1000"/>
            </a:br>
            <a:r>
              <a:rPr lang="en" sz="1000"/>
              <a:t>    def inc_category(self, category):</a:t>
            </a:r>
            <a:br>
              <a:rPr lang="en" sz="1000"/>
            </a:br>
            <a:r>
              <a:rPr lang="en" sz="1000"/>
              <a:t>        # 카테고리 계산하기</a:t>
            </a:r>
            <a:br>
              <a:rPr lang="en" sz="1000"/>
            </a:br>
            <a:r>
              <a:rPr lang="en" sz="1000"/>
              <a:t>        if not category in self.category_dict:</a:t>
            </a:r>
            <a:br>
              <a:rPr lang="en" sz="1000"/>
            </a:br>
            <a:r>
              <a:rPr lang="en" sz="1000"/>
              <a:t>            self.category_dict[category] = 0</a:t>
            </a:r>
            <a:br>
              <a:rPr lang="en" sz="1000"/>
            </a:br>
            <a:r>
              <a:rPr lang="en" sz="1000"/>
              <a:t>        self.category_dict[category] += 1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filtering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텍스트 학습: 형태소 분할, 카테고리와 단어 연결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단어 리스트를 주면 단어가 카테고리에 속할 점수의 합 계산. 확률값이 너무 작은 경우 downflow가 발생할 수 있어서 log 사용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주어진 텍스트의 카테고리 점수를 계산하고 가장 높은 카테고리 리턴 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사전에 없는 단어가 나오면 확률이 0이 되므로 1을 더함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# 카테고리 내부의 단어 출현 횟수 구하기</a:t>
            </a:r>
            <a:br>
              <a:rPr lang="en" sz="1000"/>
            </a:br>
            <a:r>
              <a:rPr lang="en" sz="1000"/>
              <a:t>    def get_word_count(self, word, category):</a:t>
            </a:r>
            <a:br>
              <a:rPr lang="en" sz="1000"/>
            </a:br>
            <a:r>
              <a:rPr lang="en" sz="1000"/>
              <a:t>        if word in self.word_dict[category]:</a:t>
            </a:r>
            <a:br>
              <a:rPr lang="en" sz="1000"/>
            </a:br>
            <a:r>
              <a:rPr lang="en" sz="1000"/>
              <a:t>            return self.word_dict[category][word]</a:t>
            </a:r>
            <a:br>
              <a:rPr lang="en" sz="1000"/>
            </a:br>
            <a:r>
              <a:rPr lang="en" sz="1000"/>
              <a:t>        else:</a:t>
            </a:r>
            <a:br>
              <a:rPr lang="en" sz="1000"/>
            </a:br>
            <a:r>
              <a:rPr lang="en" sz="1000"/>
              <a:t>            return 0</a:t>
            </a:r>
            <a:br>
              <a:rPr lang="en" sz="1000"/>
            </a:br>
            <a:r>
              <a:rPr lang="en" sz="1000"/>
              <a:t>    # 카테고리 계산</a:t>
            </a:r>
            <a:br>
              <a:rPr lang="en" sz="1000"/>
            </a:br>
            <a:r>
              <a:rPr lang="en" sz="1000"/>
              <a:t>    def category_prob(self, category):</a:t>
            </a:r>
            <a:br>
              <a:rPr lang="en" sz="1000"/>
            </a:br>
            <a:r>
              <a:rPr lang="en" sz="1000"/>
              <a:t>        sum_categories = sum(self.category_dict.values())</a:t>
            </a:r>
            <a:br>
              <a:rPr lang="en" sz="1000"/>
            </a:br>
            <a:r>
              <a:rPr lang="en" sz="1000"/>
              <a:t>        category_v = self.category_dict[category]</a:t>
            </a:r>
            <a:br>
              <a:rPr lang="en" sz="1000"/>
            </a:br>
            <a:r>
              <a:rPr lang="en" sz="1000"/>
              <a:t>        return category_v / sum_categories</a:t>
            </a:r>
            <a:br>
              <a:rPr lang="en" sz="1000"/>
            </a:br>
            <a:r>
              <a:rPr lang="en" sz="1000"/>
              <a:t>        </a:t>
            </a:r>
            <a:endParaRPr sz="1000"/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876800" y="50900"/>
            <a:ext cx="4260300" cy="509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# 텍스트 학습하기 --- (※3)</a:t>
            </a:r>
            <a:br>
              <a:rPr b="1" lang="en" sz="1000"/>
            </a:br>
            <a:r>
              <a:rPr b="1" lang="en" sz="1000"/>
              <a:t>    def fit(self, text, category):</a:t>
            </a:r>
            <a:br>
              <a:rPr b="1" lang="en" sz="1000"/>
            </a:br>
            <a:r>
              <a:rPr lang="en" sz="1000"/>
              <a:t>        word_list = self.split(text)</a:t>
            </a:r>
            <a:br>
              <a:rPr lang="en" sz="1000"/>
            </a:br>
            <a:r>
              <a:rPr lang="en" sz="1000"/>
              <a:t>        for word in word_list:</a:t>
            </a:r>
            <a:br>
              <a:rPr lang="en" sz="1000"/>
            </a:br>
            <a:r>
              <a:rPr lang="en" sz="1000"/>
              <a:t>            self.inc_word(word, category)</a:t>
            </a:r>
            <a:br>
              <a:rPr lang="en" sz="1000"/>
            </a:br>
            <a:r>
              <a:rPr lang="en" sz="1000"/>
              <a:t>        self.inc_category(category)</a:t>
            </a:r>
            <a:br>
              <a:rPr lang="en" sz="1000"/>
            </a:br>
            <a:r>
              <a:rPr lang="en" sz="1000"/>
              <a:t>    </a:t>
            </a:r>
            <a:br>
              <a:rPr lang="en" sz="1000"/>
            </a:br>
            <a:r>
              <a:rPr lang="en" sz="1000"/>
              <a:t>    # 단어 리스트에 점수 매기기--- (※4)</a:t>
            </a:r>
            <a:br>
              <a:rPr lang="en" sz="1000"/>
            </a:br>
            <a:r>
              <a:rPr lang="en" sz="1000"/>
              <a:t>    def score(self, words, category):</a:t>
            </a:r>
            <a:br>
              <a:rPr lang="en" sz="1000"/>
            </a:br>
            <a:r>
              <a:rPr lang="en" sz="1000"/>
              <a:t>        score = math.log(self.category_prob(category))</a:t>
            </a:r>
            <a:br>
              <a:rPr lang="en" sz="1000"/>
            </a:br>
            <a:r>
              <a:rPr lang="en" sz="1000"/>
              <a:t>        for word in words:</a:t>
            </a:r>
            <a:br>
              <a:rPr lang="en" sz="1000"/>
            </a:br>
            <a:r>
              <a:rPr lang="en" sz="1000"/>
              <a:t>            score += math.log(self.word_prob(word, category))</a:t>
            </a:r>
            <a:br>
              <a:rPr lang="en" sz="1000"/>
            </a:br>
            <a:r>
              <a:rPr lang="en" sz="1000"/>
              <a:t>        return score</a:t>
            </a:r>
            <a:br>
              <a:rPr lang="en" sz="1000"/>
            </a:br>
            <a:r>
              <a:rPr lang="en" sz="1000"/>
              <a:t>    </a:t>
            </a:r>
            <a:br>
              <a:rPr lang="en" sz="1000"/>
            </a:br>
            <a:r>
              <a:rPr lang="en" sz="1000"/>
              <a:t>    # 예측하기 --- (※5)</a:t>
            </a:r>
            <a:br>
              <a:rPr lang="en" sz="1000"/>
            </a:br>
            <a:r>
              <a:rPr b="1" lang="en" sz="1000"/>
              <a:t>    def predict(self, text):</a:t>
            </a:r>
            <a:br>
              <a:rPr lang="en" sz="1000"/>
            </a:br>
            <a:r>
              <a:rPr lang="en" sz="1000"/>
              <a:t>        best_category = None</a:t>
            </a:r>
            <a:br>
              <a:rPr lang="en" sz="1000"/>
            </a:br>
            <a:r>
              <a:rPr lang="en" sz="1000"/>
              <a:t>        max_score = -sys.maxsize </a:t>
            </a:r>
            <a:br>
              <a:rPr lang="en" sz="1000"/>
            </a:br>
            <a:r>
              <a:rPr lang="en" sz="1000"/>
              <a:t>        words = self.split(text)</a:t>
            </a:r>
            <a:br>
              <a:rPr lang="en" sz="1000"/>
            </a:br>
            <a:r>
              <a:rPr lang="en" sz="1000"/>
              <a:t>        score_list = []</a:t>
            </a:r>
            <a:br>
              <a:rPr lang="en" sz="1000"/>
            </a:br>
            <a:r>
              <a:rPr lang="en" sz="1000"/>
              <a:t>        for category in self.category_dict.keys():</a:t>
            </a:r>
            <a:br>
              <a:rPr lang="en" sz="1000"/>
            </a:br>
            <a:r>
              <a:rPr lang="en" sz="1000"/>
              <a:t>            score = self.score(words, category)</a:t>
            </a:r>
            <a:br>
              <a:rPr lang="en" sz="1000"/>
            </a:br>
            <a:r>
              <a:rPr lang="en" sz="1000"/>
              <a:t>            score_list.append((category, score))</a:t>
            </a:r>
            <a:br>
              <a:rPr lang="en" sz="1000"/>
            </a:br>
            <a:r>
              <a:rPr lang="en" sz="1000"/>
              <a:t>            if score &gt; max_score:</a:t>
            </a:r>
            <a:br>
              <a:rPr lang="en" sz="1000"/>
            </a:br>
            <a:r>
              <a:rPr lang="en" sz="1000"/>
              <a:t>                max_score = score</a:t>
            </a:r>
            <a:br>
              <a:rPr lang="en" sz="1000"/>
            </a:br>
            <a:r>
              <a:rPr lang="en" sz="1000"/>
              <a:t>                best_category = category</a:t>
            </a:r>
            <a:br>
              <a:rPr lang="en" sz="1000"/>
            </a:br>
            <a:r>
              <a:rPr lang="en" sz="1000"/>
              <a:t>        return best_category, score_list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br>
              <a:rPr lang="en" sz="1000"/>
            </a:br>
            <a:r>
              <a:rPr lang="en" sz="1000"/>
              <a:t>    # 카테고리 내부의 단어 출현 비율 계산 --- (※6)</a:t>
            </a:r>
            <a:br>
              <a:rPr lang="en" sz="1000"/>
            </a:br>
            <a:r>
              <a:rPr lang="en" sz="1000"/>
              <a:t>    def word_prob(self, word, category):</a:t>
            </a:r>
            <a:br>
              <a:rPr lang="en" sz="1000"/>
            </a:br>
            <a:r>
              <a:rPr lang="en" sz="1000"/>
              <a:t>        n = self.get_word_count(word, category) + 1 # ---(※6a)</a:t>
            </a:r>
            <a:br>
              <a:rPr lang="en" sz="1000"/>
            </a:br>
            <a:r>
              <a:rPr lang="en" sz="1000"/>
              <a:t>        d = sum(self.word_dict[category].values()) + len(self.words)</a:t>
            </a:r>
            <a:br>
              <a:rPr lang="en" sz="1000"/>
            </a:br>
            <a:r>
              <a:rPr lang="en" sz="1000"/>
              <a:t>        return n / d</a:t>
            </a: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Classification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과</a:t>
            </a:r>
            <a:r>
              <a:rPr lang="en"/>
              <a:t>정 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텍스트에</a:t>
            </a:r>
            <a:r>
              <a:rPr lang="en"/>
              <a:t>서 불필요한 품사 제거 (제공한 파일에 이미 제거되어 있음)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단어를 벡터로 변환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단어 출현 빈도 계산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학습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테스트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KoNLPy 설</a:t>
            </a:r>
            <a:r>
              <a:rPr lang="en"/>
              <a:t>치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Install dependencies</a:t>
            </a:r>
            <a:br>
              <a:rPr lang="en"/>
            </a:br>
            <a:r>
              <a:rPr lang="en"/>
              <a:t>$ pip3 install JPype1-py3    # Python 3.x</a:t>
            </a:r>
            <a:br>
              <a:rPr lang="en"/>
            </a:b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Install KoNLPy</a:t>
            </a:r>
            <a:br>
              <a:rPr lang="en"/>
            </a:br>
            <a:r>
              <a:rPr lang="en"/>
              <a:t>$ pip3 install konlpy        # Python 3.x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572000" y="1000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Install</a:t>
            </a:r>
            <a:r>
              <a:rPr lang="en"/>
              <a:t> Java 1.7+ installed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 JAVA_HOME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Make sure Python installation bit version match your Windows OS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Download and install JPype1 (&gt;=0.5.7)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pip install --upgrade pip</a:t>
            </a:r>
            <a:br>
              <a:rPr lang="en"/>
            </a:br>
            <a:r>
              <a:rPr lang="en"/>
              <a:t>&gt; pip install JPype1-0.5.7-cp27-none-win_amd64.whl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From the command prompt, install KoNLPy.</a:t>
            </a:r>
            <a:br>
              <a:rPr lang="en"/>
            </a:br>
            <a:r>
              <a:rPr lang="en"/>
              <a:t>&gt; pip install konlpy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각 신문사의 정치, 경제, 사회, 생활/문화, 세계, IT/과학 관련 신문 기사 1만개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형태소 분석한 결과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2017년 4월 1-17일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벡터</a:t>
            </a:r>
            <a:r>
              <a:rPr lang="en"/>
              <a:t>화 후 출현 빈도 세기 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6개</a:t>
            </a:r>
            <a:r>
              <a:rPr lang="en"/>
              <a:t>의 카테고리에서 각각 20개만 추출해서 120개의 파일을 처리한 data-mini.json 파일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모든 데이터를 대상으로 처리한 data.json 파일 생성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idx="2" type="body"/>
          </p:nvPr>
        </p:nvSpPr>
        <p:spPr>
          <a:xfrm>
            <a:off x="5016675" y="25250"/>
            <a:ext cx="4035300" cy="504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import os, glob, json</a:t>
            </a:r>
            <a:br>
              <a:rPr lang="en" sz="1000"/>
            </a:br>
            <a:r>
              <a:rPr lang="en" sz="1000"/>
              <a:t>root_dir = "./newstext"</a:t>
            </a:r>
            <a:br>
              <a:rPr lang="en" sz="1000"/>
            </a:br>
            <a:r>
              <a:rPr lang="en" sz="1000"/>
              <a:t>dic_file = root_dir + "/word-dic.json"</a:t>
            </a:r>
            <a:br>
              <a:rPr lang="en" sz="1000"/>
            </a:br>
            <a:r>
              <a:rPr lang="en" sz="1000"/>
              <a:t>data_file = root_dir + "/data.json"</a:t>
            </a:r>
            <a:br>
              <a:rPr lang="en" sz="1000"/>
            </a:br>
            <a:r>
              <a:rPr lang="en" sz="1000"/>
              <a:t>data_file_min = root_dir + "/data-mini.json"</a:t>
            </a:r>
            <a:br>
              <a:rPr lang="en" sz="1000"/>
            </a:br>
            <a:r>
              <a:rPr lang="en" sz="1000"/>
              <a:t># 어구를 자르고 ID로 변환하기 ---(※1)</a:t>
            </a:r>
            <a:br>
              <a:rPr lang="en" sz="1000"/>
            </a:br>
            <a:r>
              <a:rPr lang="en" sz="1000"/>
              <a:t>word_dic = { "_MAX": 0 }</a:t>
            </a:r>
            <a:br>
              <a:rPr lang="en" sz="1000"/>
            </a:br>
            <a:r>
              <a:rPr lang="en" sz="1000"/>
              <a:t>def text_to_ids(text):</a:t>
            </a:r>
            <a:br>
              <a:rPr lang="en" sz="1000"/>
            </a:br>
            <a:r>
              <a:rPr lang="en" sz="1000"/>
              <a:t>    text = text.strip()</a:t>
            </a:r>
            <a:br>
              <a:rPr lang="en" sz="1000"/>
            </a:br>
            <a:r>
              <a:rPr lang="en" sz="1000"/>
              <a:t>    words = text.split(" ")</a:t>
            </a:r>
            <a:br>
              <a:rPr lang="en" sz="1000"/>
            </a:br>
            <a:r>
              <a:rPr lang="en" sz="1000"/>
              <a:t>    result = []</a:t>
            </a:r>
            <a:br>
              <a:rPr lang="en" sz="1000"/>
            </a:br>
            <a:r>
              <a:rPr lang="en" sz="1000"/>
              <a:t>    for n in words:</a:t>
            </a:r>
            <a:br>
              <a:rPr lang="en" sz="1000"/>
            </a:br>
            <a:r>
              <a:rPr lang="en" sz="1000"/>
              <a:t>        n = n.strip()</a:t>
            </a:r>
            <a:br>
              <a:rPr lang="en" sz="1000"/>
            </a:br>
            <a:r>
              <a:rPr lang="en" sz="1000"/>
              <a:t>        if n == "": continue</a:t>
            </a:r>
            <a:br>
              <a:rPr lang="en" sz="1000"/>
            </a:br>
            <a:r>
              <a:rPr lang="en" sz="1000"/>
              <a:t>        if not n in word_dic:</a:t>
            </a:r>
            <a:br>
              <a:rPr lang="en" sz="1000"/>
            </a:br>
            <a:r>
              <a:rPr lang="en" sz="1000"/>
              <a:t>            wid = word_dic[n] = word_dic["_MAX"]</a:t>
            </a:r>
            <a:br>
              <a:rPr lang="en" sz="1000"/>
            </a:br>
            <a:r>
              <a:rPr lang="en" sz="1000"/>
              <a:t>            word_dic["_MAX"] += 1</a:t>
            </a:r>
            <a:br>
              <a:rPr lang="en" sz="1000"/>
            </a:br>
            <a:r>
              <a:rPr lang="en" sz="1000"/>
              <a:t>            print(wid, n)</a:t>
            </a:r>
            <a:br>
              <a:rPr lang="en" sz="1000"/>
            </a:br>
            <a:r>
              <a:rPr lang="en" sz="1000"/>
              <a:t>        else:</a:t>
            </a:r>
            <a:br>
              <a:rPr lang="en" sz="1000"/>
            </a:br>
            <a:r>
              <a:rPr lang="en" sz="1000"/>
              <a:t>            wid = word_dic[n]</a:t>
            </a:r>
            <a:br>
              <a:rPr lang="en" sz="1000"/>
            </a:br>
            <a:r>
              <a:rPr lang="en" sz="1000"/>
              <a:t>        result.append(wid)</a:t>
            </a:r>
            <a:br>
              <a:rPr lang="en" sz="1000"/>
            </a:br>
            <a:r>
              <a:rPr lang="en" sz="1000"/>
              <a:t>    return result</a:t>
            </a:r>
            <a:br>
              <a:rPr lang="en" sz="1000"/>
            </a:br>
            <a:r>
              <a:rPr lang="en" sz="1000"/>
              <a:t># 파일을 읽고 고정 길이의 배열 리턴하기 ---(※2)</a:t>
            </a:r>
            <a:br>
              <a:rPr lang="en" sz="1000"/>
            </a:br>
            <a:r>
              <a:rPr lang="en" sz="1000"/>
              <a:t>def file_to_ids(fname):</a:t>
            </a:r>
            <a:br>
              <a:rPr lang="en" sz="1000"/>
            </a:br>
            <a:r>
              <a:rPr lang="en" sz="1000"/>
              <a:t>    with open(fname, "r") as f:</a:t>
            </a:r>
            <a:br>
              <a:rPr lang="en" sz="1000"/>
            </a:br>
            <a:r>
              <a:rPr lang="en" sz="1000"/>
              <a:t>        text = f.read()</a:t>
            </a:r>
            <a:br>
              <a:rPr lang="en" sz="1000"/>
            </a:br>
            <a:r>
              <a:rPr lang="en" sz="1000"/>
              <a:t>        return text_to_ids(text)</a:t>
            </a:r>
            <a:br>
              <a:rPr lang="en" sz="1000"/>
            </a:br>
            <a:r>
              <a:rPr lang="en" sz="1000"/>
              <a:t># 딕셔너리에 단어 모두 등록하기 --- (※3)</a:t>
            </a:r>
            <a:br>
              <a:rPr lang="en" sz="1000"/>
            </a:br>
            <a:r>
              <a:rPr lang="en" sz="1000"/>
              <a:t>def register_dic():</a:t>
            </a:r>
            <a:br>
              <a:rPr lang="en" sz="1000"/>
            </a:br>
            <a:r>
              <a:rPr lang="en" sz="1000"/>
              <a:t>    files = glob.glob(root_dir+"/*/*.wakati", recursive=True)</a:t>
            </a:r>
            <a:br>
              <a:rPr lang="en" sz="1000"/>
            </a:br>
            <a:r>
              <a:rPr lang="en" sz="1000"/>
              <a:t>    for i in files:</a:t>
            </a:r>
            <a:br>
              <a:rPr lang="en" sz="1000"/>
            </a:br>
            <a:r>
              <a:rPr lang="en" sz="1000"/>
              <a:t>        file_to_ids(i)</a:t>
            </a: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벡터화 후 출현 빈도 세기 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단어 딕셔너리 만들기 --- (※5)</a:t>
            </a:r>
            <a:br>
              <a:rPr lang="en"/>
            </a:br>
            <a:r>
              <a:rPr lang="en"/>
              <a:t>if os.path.exists(dic_file):</a:t>
            </a:r>
            <a:br>
              <a:rPr lang="en"/>
            </a:br>
            <a:r>
              <a:rPr lang="en"/>
              <a:t>    word_dic = json.load(open(dic_file))</a:t>
            </a:r>
            <a:br>
              <a:rPr lang="en"/>
            </a:br>
            <a:r>
              <a:rPr lang="en"/>
              <a:t>else:</a:t>
            </a:r>
            <a:br>
              <a:rPr lang="en"/>
            </a:br>
            <a:r>
              <a:rPr lang="en"/>
              <a:t>    register_dic()</a:t>
            </a:r>
            <a:br>
              <a:rPr lang="en"/>
            </a:br>
            <a:r>
              <a:rPr lang="en"/>
              <a:t>    json.dump(word_dic, open(dic_file,"w"))</a:t>
            </a:r>
            <a:br>
              <a:rPr lang="en"/>
            </a:br>
            <a:r>
              <a:rPr lang="en"/>
              <a:t># 벡터를 파일로 출력하기 --- (※6)</a:t>
            </a:r>
            <a:br>
              <a:rPr lang="en"/>
            </a:br>
            <a:r>
              <a:rPr lang="en"/>
              <a:t># 테스트 목적의 소규모 데이터 만들기</a:t>
            </a:r>
            <a:br>
              <a:rPr lang="en"/>
            </a:br>
            <a:r>
              <a:rPr lang="en"/>
              <a:t>X, Y = count_freq(20)</a:t>
            </a:r>
            <a:br>
              <a:rPr lang="en"/>
            </a:br>
            <a:r>
              <a:rPr lang="en"/>
              <a:t>json.dump({"X": X, "Y": Y}, open(data_file_min,"w"))</a:t>
            </a:r>
            <a:br>
              <a:rPr lang="en"/>
            </a:br>
            <a:r>
              <a:rPr lang="en"/>
              <a:t># 전체 데이터를 기반으로 데이터 만들기</a:t>
            </a:r>
            <a:br>
              <a:rPr lang="en"/>
            </a:br>
            <a:r>
              <a:rPr lang="en"/>
              <a:t>X, Y = count_freq()</a:t>
            </a:r>
            <a:br>
              <a:rPr lang="en"/>
            </a:br>
            <a:r>
              <a:rPr lang="en"/>
              <a:t>json.dump({"X": X, "Y": Y}, open(data_file,"w"))</a:t>
            </a:r>
            <a:br>
              <a:rPr lang="en"/>
            </a:br>
            <a:r>
              <a:rPr lang="en"/>
              <a:t>print("ok")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2" type="body"/>
          </p:nvPr>
        </p:nvSpPr>
        <p:spPr>
          <a:xfrm>
            <a:off x="5194200" y="101450"/>
            <a:ext cx="3866700" cy="4915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 파일 내부의 단어 세기 --- (※4)</a:t>
            </a:r>
            <a:br>
              <a:rPr lang="en" sz="1000"/>
            </a:br>
            <a:r>
              <a:rPr lang="en" sz="1000"/>
              <a:t>def count_file_freq(fname):</a:t>
            </a:r>
            <a:br>
              <a:rPr lang="en" sz="1000"/>
            </a:br>
            <a:r>
              <a:rPr lang="en" sz="1000"/>
              <a:t>    cnt = [0 for n in range(word_dic["_MAX"])]</a:t>
            </a:r>
            <a:br>
              <a:rPr lang="en" sz="1000"/>
            </a:br>
            <a:r>
              <a:rPr lang="en" sz="1000"/>
              <a:t>    with open(fname,"r") as f:</a:t>
            </a:r>
            <a:br>
              <a:rPr lang="en" sz="1000"/>
            </a:br>
            <a:r>
              <a:rPr lang="en" sz="1000"/>
              <a:t>        text = f.read().strip()</a:t>
            </a:r>
            <a:br>
              <a:rPr lang="en" sz="1000"/>
            </a:br>
            <a:r>
              <a:rPr lang="en" sz="1000"/>
              <a:t>        ids = text_to_ids(text)</a:t>
            </a:r>
            <a:br>
              <a:rPr lang="en" sz="1000"/>
            </a:br>
            <a:r>
              <a:rPr lang="en" sz="1000"/>
              <a:t>        for wid in ids:</a:t>
            </a:r>
            <a:br>
              <a:rPr lang="en" sz="1000"/>
            </a:br>
            <a:r>
              <a:rPr lang="en" sz="1000"/>
              <a:t>            cnt[wid] += 1</a:t>
            </a:r>
            <a:br>
              <a:rPr lang="en" sz="1000"/>
            </a:br>
            <a:r>
              <a:rPr lang="en" sz="1000"/>
              <a:t>    return cnt</a:t>
            </a:r>
            <a:br>
              <a:rPr lang="en" sz="1000"/>
            </a:br>
            <a:r>
              <a:rPr lang="en" sz="1000"/>
              <a:t># 카테고리마다 파일 읽어 들이기 --- (※5)</a:t>
            </a:r>
            <a:br>
              <a:rPr lang="en" sz="1000"/>
            </a:br>
            <a:r>
              <a:rPr lang="en" sz="1000"/>
              <a:t>def count_freq(limit = 0):</a:t>
            </a:r>
            <a:br>
              <a:rPr lang="en" sz="1000"/>
            </a:br>
            <a:r>
              <a:rPr lang="en" sz="1000"/>
              <a:t>    X = []</a:t>
            </a:r>
            <a:br>
              <a:rPr lang="en" sz="1000"/>
            </a:br>
            <a:r>
              <a:rPr lang="en" sz="1000"/>
              <a:t>    Y = []</a:t>
            </a:r>
            <a:br>
              <a:rPr lang="en" sz="1000"/>
            </a:br>
            <a:r>
              <a:rPr lang="en" sz="1000"/>
              <a:t>    max_words = word_dic["_MAX"]</a:t>
            </a:r>
            <a:br>
              <a:rPr lang="en" sz="1000"/>
            </a:br>
            <a:r>
              <a:rPr lang="en" sz="1000"/>
              <a:t>    cat_names = []</a:t>
            </a:r>
            <a:br>
              <a:rPr lang="en" sz="1000"/>
            </a:br>
            <a:r>
              <a:rPr lang="en" sz="1000"/>
              <a:t>    for cat in os.listdir(root_dir):</a:t>
            </a:r>
            <a:br>
              <a:rPr lang="en" sz="1000"/>
            </a:br>
            <a:r>
              <a:rPr lang="en" sz="1000"/>
              <a:t>        cat_dir = root_dir + "/" + cat</a:t>
            </a:r>
            <a:br>
              <a:rPr lang="en" sz="1000"/>
            </a:br>
            <a:r>
              <a:rPr lang="en" sz="1000"/>
              <a:t>        if not os.path.isdir(cat_dir): continue</a:t>
            </a:r>
            <a:br>
              <a:rPr lang="en" sz="1000"/>
            </a:br>
            <a:r>
              <a:rPr lang="en" sz="1000"/>
              <a:t>        cat_idx = len(cat_names)</a:t>
            </a:r>
            <a:br>
              <a:rPr lang="en" sz="1000"/>
            </a:br>
            <a:r>
              <a:rPr lang="en" sz="1000"/>
              <a:t>        cat_names.append(cat)</a:t>
            </a:r>
            <a:br>
              <a:rPr lang="en" sz="1000"/>
            </a:br>
            <a:r>
              <a:rPr lang="en" sz="1000"/>
              <a:t>        files = glob.glob(cat_dir+"/*.wakati")</a:t>
            </a:r>
            <a:br>
              <a:rPr lang="en" sz="1000"/>
            </a:br>
            <a:r>
              <a:rPr lang="en" sz="1000"/>
              <a:t>        i = 0</a:t>
            </a:r>
            <a:br>
              <a:rPr lang="en" sz="1000"/>
            </a:br>
            <a:r>
              <a:rPr lang="en" sz="1000"/>
              <a:t>        for path in files:</a:t>
            </a:r>
            <a:br>
              <a:rPr lang="en" sz="1000"/>
            </a:br>
            <a:r>
              <a:rPr lang="en" sz="1000"/>
              <a:t>            print(path)</a:t>
            </a:r>
            <a:br>
              <a:rPr lang="en" sz="1000"/>
            </a:br>
            <a:r>
              <a:rPr lang="en" sz="1000"/>
              <a:t>            cnt = count_file_freq(path)</a:t>
            </a:r>
            <a:br>
              <a:rPr lang="en" sz="1000"/>
            </a:br>
            <a:r>
              <a:rPr lang="en" sz="1000"/>
              <a:t>            X.append(cnt)</a:t>
            </a:r>
            <a:br>
              <a:rPr lang="en" sz="1000"/>
            </a:br>
            <a:r>
              <a:rPr lang="en" sz="1000"/>
              <a:t>            Y.append(cat_idx)</a:t>
            </a:r>
            <a:br>
              <a:rPr lang="en" sz="1000"/>
            </a:br>
            <a:r>
              <a:rPr lang="en" sz="1000"/>
              <a:t>            if limit &gt; 0:</a:t>
            </a:r>
            <a:br>
              <a:rPr lang="en" sz="1000"/>
            </a:br>
            <a:r>
              <a:rPr lang="en" sz="1000"/>
              <a:t>                if i &gt; limit: break</a:t>
            </a:r>
            <a:br>
              <a:rPr lang="en" sz="1000"/>
            </a:br>
            <a:r>
              <a:rPr lang="en" sz="1000"/>
              <a:t>                i += 1</a:t>
            </a:r>
            <a:br>
              <a:rPr lang="en" sz="1000"/>
            </a:br>
            <a:r>
              <a:rPr lang="en" sz="1000"/>
              <a:t>    return X,Y</a:t>
            </a: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r>
              <a:rPr lang="en"/>
              <a:t>로 텍스트 category 분류 </a:t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Keras로 MLP 모델 생성 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데이터 읽음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train/test 나누고 훈련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테스트 및 평가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/>
            </a:br>
            <a:r>
              <a:rPr lang="en" sz="1000"/>
              <a:t># MLP 모델 생성하기 --- (※1)</a:t>
            </a:r>
            <a:br>
              <a:rPr lang="en" sz="1000"/>
            </a:br>
            <a:r>
              <a:rPr lang="en" sz="1000"/>
              <a:t>def </a:t>
            </a:r>
            <a:r>
              <a:rPr b="1" lang="en" sz="1000"/>
              <a:t>build_model</a:t>
            </a:r>
            <a:r>
              <a:rPr lang="en" sz="1000"/>
              <a:t>():</a:t>
            </a:r>
            <a:br>
              <a:rPr lang="en" sz="1000"/>
            </a:br>
            <a:r>
              <a:rPr lang="en" sz="1000"/>
              <a:t>    model = Sequential()    #a linear stack of layers</a:t>
            </a:r>
            <a:br>
              <a:rPr lang="en" sz="1000"/>
            </a:br>
            <a:r>
              <a:rPr lang="en" sz="1000"/>
              <a:t>    model.add(Dense(512, input_shape=(max_words,))) # 입력층</a:t>
            </a:r>
            <a:br>
              <a:rPr lang="en" sz="1000"/>
            </a:br>
            <a:r>
              <a:rPr lang="en" sz="1000"/>
              <a:t>    model.add(Activation('relu'))</a:t>
            </a:r>
            <a:br>
              <a:rPr lang="en" sz="1000"/>
            </a:br>
            <a:r>
              <a:rPr lang="en" sz="1000"/>
              <a:t>    model.add(Dropout(0.5))</a:t>
            </a:r>
            <a:br>
              <a:rPr lang="en" sz="1000"/>
            </a:br>
            <a:r>
              <a:rPr lang="en" sz="1000"/>
              <a:t>    model.add(Dense(nb_classes)) # 출력층 6개 카테고리</a:t>
            </a:r>
            <a:br>
              <a:rPr lang="en" sz="1000"/>
            </a:br>
            <a:r>
              <a:rPr lang="en" sz="1000"/>
              <a:t>    model.add(Activation('softmax'))</a:t>
            </a:r>
            <a:br>
              <a:rPr lang="en" sz="1000"/>
            </a:br>
            <a:r>
              <a:rPr lang="en" sz="1000"/>
              <a:t>    model.compile(loss='categorical_crossentropy',</a:t>
            </a:r>
            <a:br>
              <a:rPr lang="en" sz="1000"/>
            </a:br>
            <a:r>
              <a:rPr lang="en" sz="1000"/>
              <a:t>        optimizer='adam',</a:t>
            </a:r>
            <a:br>
              <a:rPr lang="en" sz="1000"/>
            </a:br>
            <a:r>
              <a:rPr lang="en" sz="1000"/>
              <a:t>        metrics=['accuracy'])</a:t>
            </a:r>
            <a:br>
              <a:rPr lang="en" sz="1000"/>
            </a:br>
            <a:r>
              <a:rPr lang="en" sz="1000"/>
              <a:t>    return model</a:t>
            </a:r>
            <a:endParaRPr/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4908600" y="109925"/>
            <a:ext cx="4143300" cy="4898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 keras.models import Sequential</a:t>
            </a:r>
            <a:br>
              <a:rPr lang="en" sz="1000"/>
            </a:br>
            <a:r>
              <a:rPr lang="en" sz="1000"/>
              <a:t>from keras.layers import Dense, Dropout, Activation</a:t>
            </a:r>
            <a:br>
              <a:rPr lang="en" sz="1000"/>
            </a:br>
            <a:r>
              <a:rPr lang="en" sz="1000"/>
              <a:t>from keras.wrappers.scikit_learn import KerasClassifier</a:t>
            </a:r>
            <a:br>
              <a:rPr lang="en" sz="1000"/>
            </a:br>
            <a:r>
              <a:rPr lang="en" sz="1000"/>
              <a:t>from keras.utils import np_utils</a:t>
            </a:r>
            <a:br>
              <a:rPr lang="en" sz="1000"/>
            </a:br>
            <a:r>
              <a:rPr lang="en" sz="1000"/>
              <a:t>from sklearn.model_selection import train_test_split</a:t>
            </a:r>
            <a:br>
              <a:rPr lang="en" sz="1000"/>
            </a:br>
            <a:r>
              <a:rPr lang="en" sz="1000"/>
              <a:t>from sklearn import model_selection, metrics</a:t>
            </a:r>
            <a:br>
              <a:rPr lang="en" sz="1000"/>
            </a:br>
            <a:r>
              <a:rPr lang="en" sz="1000"/>
              <a:t>import json</a:t>
            </a:r>
            <a:endParaRPr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max_words = 56681 # 입력 단어 수: word-dic.json 파일 참고</a:t>
            </a:r>
            <a:br>
              <a:rPr lang="en" sz="1000"/>
            </a:br>
            <a:r>
              <a:rPr lang="en" sz="1000"/>
              <a:t>nb_classes = 6 # 6개의 카테고리</a:t>
            </a:r>
            <a:br>
              <a:rPr lang="en" sz="1000"/>
            </a:br>
            <a:r>
              <a:rPr lang="en" sz="1000"/>
              <a:t>batch_size = 64 </a:t>
            </a:r>
            <a:br>
              <a:rPr lang="en" sz="1000"/>
            </a:br>
            <a:r>
              <a:rPr lang="en" sz="1000"/>
              <a:t>nb_epoch = 20</a:t>
            </a:r>
            <a:br>
              <a:rPr lang="en" sz="1000"/>
            </a:br>
            <a:r>
              <a:rPr lang="en" sz="1000"/>
              <a:t># 데이터 읽어 들이기--- (※2)</a:t>
            </a:r>
            <a:br>
              <a:rPr lang="en" sz="1000"/>
            </a:br>
            <a:r>
              <a:rPr lang="en" sz="1000"/>
              <a:t>data = json.load(open("./newstext/data-mini.json")) </a:t>
            </a:r>
            <a:br>
              <a:rPr lang="en" sz="1000"/>
            </a:br>
            <a:r>
              <a:rPr lang="en" sz="1000"/>
              <a:t>#data = json.load(open("./newstext/data.json"))</a:t>
            </a:r>
            <a:br>
              <a:rPr lang="en" sz="1000"/>
            </a:br>
            <a:r>
              <a:rPr lang="en" sz="1000"/>
              <a:t>X = data["X"] # 텍스트를 나타내는 데이터</a:t>
            </a:r>
            <a:br>
              <a:rPr lang="en" sz="1000"/>
            </a:br>
            <a:r>
              <a:rPr lang="en" sz="1000"/>
              <a:t>Y = data["Y"] # 카테고리 데이터</a:t>
            </a:r>
            <a:br>
              <a:rPr lang="en" sz="1000"/>
            </a:br>
            <a:r>
              <a:rPr lang="en" sz="1000"/>
              <a:t># 학습하기 --- (※3)</a:t>
            </a:r>
            <a:br>
              <a:rPr lang="en" sz="1000"/>
            </a:br>
            <a:r>
              <a:rPr lang="en" sz="1000"/>
              <a:t>X_train, X_test, Y_train, Y_test = train_test_split(X, Y)</a:t>
            </a:r>
            <a:br>
              <a:rPr lang="en" sz="1000"/>
            </a:br>
            <a:r>
              <a:rPr lang="en" sz="1000"/>
              <a:t>Y_train = np_utils.to_categorical(Y_train, nb_classes)</a:t>
            </a:r>
            <a:br>
              <a:rPr lang="en" sz="1000"/>
            </a:br>
            <a:r>
              <a:rPr lang="en" sz="1000"/>
              <a:t>print(len(X_train),len(Y_train))</a:t>
            </a:r>
            <a:br>
              <a:rPr lang="en" sz="1000"/>
            </a:br>
            <a:r>
              <a:rPr lang="en" sz="1000"/>
              <a:t>model = </a:t>
            </a:r>
            <a:r>
              <a:rPr b="1" lang="en" sz="1000"/>
              <a:t>KerasClassifier</a:t>
            </a:r>
            <a:r>
              <a:rPr lang="en" sz="1000"/>
              <a:t>(</a:t>
            </a:r>
            <a:br>
              <a:rPr lang="en" sz="1000"/>
            </a:br>
            <a:r>
              <a:rPr lang="en" sz="1000"/>
              <a:t>    build_fn=</a:t>
            </a:r>
            <a:r>
              <a:rPr b="1" lang="en" sz="1000"/>
              <a:t>build_model</a:t>
            </a:r>
            <a:r>
              <a:rPr lang="en" sz="1000"/>
              <a:t>, </a:t>
            </a:r>
            <a:br>
              <a:rPr lang="en" sz="1000"/>
            </a:br>
            <a:r>
              <a:rPr lang="en" sz="1000"/>
              <a:t>    nb_epoch=nb_epoch, </a:t>
            </a:r>
            <a:br>
              <a:rPr lang="en" sz="1000"/>
            </a:br>
            <a:r>
              <a:rPr lang="en" sz="1000"/>
              <a:t>    batch_size=batch_size)</a:t>
            </a:r>
            <a:br>
              <a:rPr lang="en" sz="1000"/>
            </a:br>
            <a:r>
              <a:rPr lang="en" sz="1000"/>
              <a:t>model.</a:t>
            </a:r>
            <a:r>
              <a:rPr b="1" lang="en" sz="1000"/>
              <a:t>fit</a:t>
            </a:r>
            <a:r>
              <a:rPr lang="en" sz="1000"/>
              <a:t>(X_train, Y_train)</a:t>
            </a:r>
            <a:br>
              <a:rPr lang="en" sz="1000"/>
            </a:br>
            <a:r>
              <a:rPr lang="en" sz="1000"/>
              <a:t># 예측하기 --- (※4)</a:t>
            </a:r>
            <a:br>
              <a:rPr lang="en" sz="1000"/>
            </a:br>
            <a:r>
              <a:rPr lang="en" sz="1000"/>
              <a:t>y = model.</a:t>
            </a:r>
            <a:r>
              <a:rPr b="1" lang="en" sz="1000"/>
              <a:t>predict</a:t>
            </a:r>
            <a:r>
              <a:rPr lang="en" sz="1000"/>
              <a:t>(X_test)</a:t>
            </a:r>
            <a:br>
              <a:rPr lang="en" sz="1000"/>
            </a:br>
            <a:r>
              <a:rPr lang="en" sz="1000"/>
              <a:t>ac_score = metrics.accuracy_score(Y_test, y)</a:t>
            </a:r>
            <a:br>
              <a:rPr lang="en" sz="1000"/>
            </a:br>
            <a:r>
              <a:rPr lang="en" sz="1000"/>
              <a:t>cl_report = metrics.classification_report(Y_test, y)</a:t>
            </a:r>
            <a:br>
              <a:rPr lang="en" sz="1000"/>
            </a:br>
            <a:r>
              <a:rPr lang="en" sz="1000"/>
              <a:t>print("정답률 =", ac_score)</a:t>
            </a:r>
            <a:br>
              <a:rPr lang="en" sz="1000"/>
            </a:br>
            <a:r>
              <a:rPr lang="en" sz="1000"/>
              <a:t>print("리포트 =\n", cl_report)</a:t>
            </a:r>
            <a:endParaRPr sz="1000"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900" y="4095000"/>
            <a:ext cx="2188800" cy="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마르코</a:t>
            </a:r>
            <a:r>
              <a:rPr lang="en"/>
              <a:t>프 체인으로 </a:t>
            </a:r>
            <a:r>
              <a:rPr lang="en"/>
              <a:t>문</a:t>
            </a:r>
            <a:r>
              <a:rPr lang="en"/>
              <a:t>장 생성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마코</a:t>
            </a:r>
            <a:r>
              <a:rPr lang="en"/>
              <a:t>프 체인 기반 문장 생성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Markov 성질: 과거</a:t>
            </a:r>
            <a:r>
              <a:rPr lang="en"/>
              <a:t>를 무시하고 현재 상태 기반으로 다음 상태를 선택 </a:t>
            </a:r>
            <a:endParaRPr/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문장 생성 과정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문장을 단어 단위로 형태소 분할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단어의 전후 연결을 딕셔너리에 등록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사전을 사용해 임의의 문장 생성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#1. 전용 사전 만들기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세 단어가 한 세트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문장: 그는 고양이를 좋아합니다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그, 는, 고양이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는, 고양이, 를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고양이, 를, 좋아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를, 좋아, 합니다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&gt;&gt;&gt; from pprint import pprint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&gt;&gt;&gt; import json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&gt;&gt;&gt; dic = json.load(open(‘markov-toji.json’,’r’))</a:t>
            </a:r>
            <a:endParaRPr sz="12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&gt;&gt;&gt;pprint(dic[‘걱정’])</a:t>
            </a:r>
            <a:endParaRPr sz="12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984800" y="541725"/>
            <a:ext cx="3999900" cy="452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import codecs</a:t>
            </a:r>
            <a:br>
              <a:rPr lang="en" sz="1100"/>
            </a:br>
            <a:r>
              <a:rPr lang="en" sz="1100"/>
              <a:t>from bs4 import BeautifulSoup</a:t>
            </a:r>
            <a:br>
              <a:rPr lang="en" sz="1100"/>
            </a:br>
            <a:r>
              <a:rPr lang="en" sz="1100"/>
              <a:t>from konlpy.tag import Twitter</a:t>
            </a:r>
            <a:br>
              <a:rPr lang="en" sz="1100"/>
            </a:br>
            <a:r>
              <a:rPr lang="en" sz="1100"/>
              <a:t>import urllib.request</a:t>
            </a:r>
            <a:br>
              <a:rPr lang="en" sz="1100"/>
            </a:br>
            <a:r>
              <a:rPr lang="en" sz="1100"/>
              <a:t>import os, re, json, random</a:t>
            </a:r>
            <a:br>
              <a:rPr lang="en" sz="1100"/>
            </a:br>
            <a:r>
              <a:rPr lang="en" sz="1100"/>
              <a:t># 마르코프 체인 딕셔너리 만들기 --- (※1)</a:t>
            </a:r>
            <a:br>
              <a:rPr lang="en" sz="1100"/>
            </a:br>
            <a:r>
              <a:rPr lang="en" sz="1100"/>
              <a:t>def make_dic(words):</a:t>
            </a:r>
            <a:br>
              <a:rPr lang="en" sz="1100"/>
            </a:br>
            <a:r>
              <a:rPr lang="en" sz="1100"/>
              <a:t>    tmp = ["@"]</a:t>
            </a:r>
            <a:br>
              <a:rPr lang="en" sz="1100"/>
            </a:br>
            <a:r>
              <a:rPr lang="en" sz="1100"/>
              <a:t>    dic = {}</a:t>
            </a:r>
            <a:br>
              <a:rPr lang="en" sz="1100"/>
            </a:br>
            <a:r>
              <a:rPr lang="en" sz="1100"/>
              <a:t>    for word in words:</a:t>
            </a:r>
            <a:br>
              <a:rPr lang="en" sz="1100"/>
            </a:br>
            <a:r>
              <a:rPr lang="en" sz="1100"/>
              <a:t>        tmp.append(word)</a:t>
            </a:r>
            <a:br>
              <a:rPr lang="en" sz="1100"/>
            </a:br>
            <a:r>
              <a:rPr lang="en" sz="1100"/>
              <a:t>        if len(tmp) &lt; 3: continue</a:t>
            </a:r>
            <a:br>
              <a:rPr lang="en" sz="1100"/>
            </a:br>
            <a:r>
              <a:rPr lang="en" sz="1100"/>
              <a:t>        if len(tmp) &gt; 3: tmp = tmp[1:]</a:t>
            </a:r>
            <a:br>
              <a:rPr lang="en" sz="1100"/>
            </a:br>
            <a:r>
              <a:rPr lang="en" sz="1100"/>
              <a:t>        set_word3(dic, tmp)</a:t>
            </a:r>
            <a:br>
              <a:rPr lang="en" sz="1100"/>
            </a:br>
            <a:r>
              <a:rPr lang="en" sz="1100"/>
              <a:t>        if word == ".":</a:t>
            </a:r>
            <a:br>
              <a:rPr lang="en" sz="1100"/>
            </a:br>
            <a:r>
              <a:rPr lang="en" sz="1100"/>
              <a:t>            tmp = ["@"]</a:t>
            </a:r>
            <a:br>
              <a:rPr lang="en" sz="1100"/>
            </a:br>
            <a:r>
              <a:rPr lang="en" sz="1100"/>
              <a:t>            continue</a:t>
            </a:r>
            <a:br>
              <a:rPr lang="en" sz="1100"/>
            </a:br>
            <a:r>
              <a:rPr lang="en" sz="1100"/>
              <a:t>    return dic</a:t>
            </a:r>
            <a:br>
              <a:rPr lang="en" sz="1100"/>
            </a:br>
            <a:r>
              <a:rPr lang="en" sz="1100"/>
              <a:t># 딕셔너리에 데이터 등록하기 --- (※2)</a:t>
            </a:r>
            <a:br>
              <a:rPr lang="en" sz="1100"/>
            </a:br>
            <a:r>
              <a:rPr lang="en" sz="1100"/>
              <a:t>def set_word3(dic, s3):</a:t>
            </a:r>
            <a:br>
              <a:rPr lang="en" sz="1100"/>
            </a:br>
            <a:r>
              <a:rPr lang="en" sz="1100"/>
              <a:t>    w1, w2, w3 = s3</a:t>
            </a:r>
            <a:br>
              <a:rPr lang="en" sz="1100"/>
            </a:br>
            <a:r>
              <a:rPr lang="en" sz="1100"/>
              <a:t>    if not w1 in dic: dic[w1] = {}</a:t>
            </a:r>
            <a:br>
              <a:rPr lang="en" sz="1100"/>
            </a:br>
            <a:r>
              <a:rPr lang="en" sz="1100"/>
              <a:t>    if not w2 in dic[w1]: dic[w1][w2] = {}</a:t>
            </a:r>
            <a:br>
              <a:rPr lang="en" sz="1100"/>
            </a:br>
            <a:r>
              <a:rPr lang="en" sz="1100"/>
              <a:t>    if not w3 in dic[w1][w2]: dic[w1][w2][w3] = 0</a:t>
            </a:r>
            <a:br>
              <a:rPr lang="en" sz="1100"/>
            </a:br>
            <a:r>
              <a:rPr lang="en" sz="1100"/>
              <a:t>    dic[w1][w2][w3] += 1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문</a:t>
            </a:r>
            <a:r>
              <a:rPr lang="en"/>
              <a:t>장 생성 함수 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11700" y="1152475"/>
            <a:ext cx="30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앞 단어와 같은 key를 가진 것을 후보로  랜덤하게 다음 문장 선택</a:t>
            </a:r>
            <a:endParaRPr/>
          </a:p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3544625" y="228150"/>
            <a:ext cx="5558400" cy="48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 make_sentence(dic): #</a:t>
            </a:r>
            <a:r>
              <a:rPr lang="en" sz="1000"/>
              <a:t>문장 만들기 --- (※3)</a:t>
            </a:r>
            <a:br>
              <a:rPr lang="en" sz="1000"/>
            </a:br>
            <a:r>
              <a:rPr lang="en" sz="1000"/>
              <a:t>    ret = []</a:t>
            </a:r>
            <a:br>
              <a:rPr lang="en" sz="1000"/>
            </a:br>
            <a:r>
              <a:rPr lang="en" sz="1000"/>
              <a:t>    if not "@" in dic: return "no dic" </a:t>
            </a:r>
            <a:br>
              <a:rPr lang="en" sz="1000"/>
            </a:br>
            <a:r>
              <a:rPr lang="en" sz="1000"/>
              <a:t>    top = dic["@"]</a:t>
            </a:r>
            <a:br>
              <a:rPr lang="en" sz="1000"/>
            </a:br>
            <a:r>
              <a:rPr lang="en" sz="1000"/>
              <a:t>    w1 = word_choice(top)</a:t>
            </a:r>
            <a:br>
              <a:rPr lang="en" sz="1000"/>
            </a:br>
            <a:r>
              <a:rPr lang="en" sz="1000"/>
              <a:t>    w2 = word_choice(top[w1])</a:t>
            </a:r>
            <a:br>
              <a:rPr lang="en" sz="1000"/>
            </a:br>
            <a:r>
              <a:rPr lang="en" sz="1000"/>
              <a:t>    ret.append(w1)</a:t>
            </a:r>
            <a:br>
              <a:rPr lang="en" sz="1000"/>
            </a:br>
            <a:r>
              <a:rPr lang="en" sz="1000"/>
              <a:t>    ret.append(w2)</a:t>
            </a:r>
            <a:br>
              <a:rPr lang="en" sz="1000"/>
            </a:br>
            <a:r>
              <a:rPr lang="en" sz="1000"/>
              <a:t>    while True:</a:t>
            </a:r>
            <a:br>
              <a:rPr lang="en" sz="1000"/>
            </a:br>
            <a:r>
              <a:rPr lang="en" sz="1000"/>
              <a:t>        w3 = word_choice(dic[w1][w2])</a:t>
            </a:r>
            <a:br>
              <a:rPr lang="en" sz="1000"/>
            </a:br>
            <a:r>
              <a:rPr lang="en" sz="1000"/>
              <a:t>        ret.append(w3)</a:t>
            </a:r>
            <a:br>
              <a:rPr lang="en" sz="1000"/>
            </a:br>
            <a:r>
              <a:rPr lang="en" sz="1000"/>
              <a:t>        if w3 == ".": break</a:t>
            </a:r>
            <a:br>
              <a:rPr lang="en" sz="1000"/>
            </a:br>
            <a:r>
              <a:rPr lang="en" sz="1000"/>
              <a:t>        w1, w2 = w2, w3</a:t>
            </a:r>
            <a:br>
              <a:rPr lang="en" sz="1000"/>
            </a:br>
            <a:r>
              <a:rPr lang="en" sz="1000"/>
              <a:t>    ret = "".join(ret)</a:t>
            </a:r>
            <a:br>
              <a:rPr lang="en" sz="1000"/>
            </a:br>
            <a:r>
              <a:rPr lang="en" sz="1000"/>
              <a:t>    # 띄어쓰기</a:t>
            </a:r>
            <a:br>
              <a:rPr lang="en" sz="1000"/>
            </a:br>
            <a:r>
              <a:rPr lang="en" sz="1000"/>
              <a:t>    params = urllib.parse.urlencode({        "_callback": "",        "q": ret    })</a:t>
            </a:r>
            <a:br>
              <a:rPr lang="en" sz="1000"/>
            </a:br>
            <a:r>
              <a:rPr lang="en" sz="1000"/>
              <a:t>    # 네이버 맞춤법 검사기를 사용</a:t>
            </a:r>
            <a:br>
              <a:rPr lang="en" sz="1000"/>
            </a:br>
            <a:r>
              <a:rPr lang="en" sz="1000"/>
              <a:t>    data = urllib.request.urlopen("https://m.search.naver.com/p/csearch/dcontent/spellchecker.nhn?" + params)</a:t>
            </a:r>
            <a:br>
              <a:rPr lang="en" sz="1000"/>
            </a:br>
            <a:r>
              <a:rPr lang="en" sz="1000"/>
              <a:t>    data = data.read().decode("utf-8")[1:-2]</a:t>
            </a:r>
            <a:br>
              <a:rPr lang="en" sz="1000"/>
            </a:br>
            <a:r>
              <a:rPr lang="en" sz="1000"/>
              <a:t>    data = json.loads(data)</a:t>
            </a:r>
            <a:br>
              <a:rPr lang="en" sz="1000"/>
            </a:br>
            <a:r>
              <a:rPr lang="en" sz="1000"/>
              <a:t>    data = data["message"]["result"]["html"]</a:t>
            </a:r>
            <a:br>
              <a:rPr lang="en" sz="1000"/>
            </a:br>
            <a:r>
              <a:rPr lang="en" sz="1000"/>
              <a:t>    data = soup = BeautifulSoup(data, "html.parser").getText()</a:t>
            </a:r>
            <a:br>
              <a:rPr lang="en" sz="1000"/>
            </a:br>
            <a:r>
              <a:rPr lang="en" sz="1000"/>
              <a:t>    # 리턴</a:t>
            </a:r>
            <a:br>
              <a:rPr lang="en" sz="1000"/>
            </a:br>
            <a:r>
              <a:rPr lang="en" sz="1000"/>
              <a:t>    return data</a:t>
            </a:r>
            <a:endParaRPr sz="10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 word_choice(sel):</a:t>
            </a:r>
            <a:br>
              <a:rPr lang="en" sz="1000"/>
            </a:br>
            <a:r>
              <a:rPr lang="en" sz="1000"/>
              <a:t>    keys = sel.keys()</a:t>
            </a:r>
            <a:br>
              <a:rPr lang="en" sz="1000"/>
            </a:br>
            <a:r>
              <a:rPr lang="en" sz="1000"/>
              <a:t>    return random.choice(list(keys))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파</a:t>
            </a:r>
            <a:r>
              <a:rPr lang="en"/>
              <a:t>일 읽어서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사전과 문장 생성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827300"/>
            <a:ext cx="39999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#4. 토지에</a:t>
            </a:r>
            <a:r>
              <a:rPr lang="en"/>
              <a:t>서 </a:t>
            </a:r>
            <a:r>
              <a:rPr lang="en"/>
              <a:t>문</a:t>
            </a:r>
            <a:r>
              <a:rPr lang="en"/>
              <a:t>장 읽기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2" type="body"/>
          </p:nvPr>
        </p:nvSpPr>
        <p:spPr>
          <a:xfrm>
            <a:off x="3773025" y="126900"/>
            <a:ext cx="5270400" cy="48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# 문장 읽어 들이기 --- (※4)</a:t>
            </a:r>
            <a:br>
              <a:rPr lang="en" sz="1000"/>
            </a:br>
            <a:r>
              <a:rPr lang="en" sz="1000"/>
              <a:t>toji_file = "toji.txt"</a:t>
            </a:r>
            <a:br>
              <a:rPr lang="en" sz="1000"/>
            </a:br>
            <a:r>
              <a:rPr lang="en" sz="1000"/>
              <a:t>dict_file = "markov-toji.json"</a:t>
            </a:r>
            <a:br>
              <a:rPr lang="en" sz="1000"/>
            </a:br>
            <a:r>
              <a:rPr lang="en" sz="1000"/>
              <a:t>if not os.path.exists(dict_file):</a:t>
            </a:r>
            <a:br>
              <a:rPr lang="en" sz="1000"/>
            </a:br>
            <a:r>
              <a:rPr lang="en" sz="1000"/>
              <a:t>    # 토지 텍스트 파일 읽어 들이기</a:t>
            </a:r>
            <a:br>
              <a:rPr lang="en" sz="1000"/>
            </a:br>
            <a:r>
              <a:rPr lang="en" sz="1000"/>
              <a:t>    fp = codecs.open("BEXX0003.txt", "r", encoding="utf-16")</a:t>
            </a:r>
            <a:br>
              <a:rPr lang="en" sz="1000"/>
            </a:br>
            <a:r>
              <a:rPr lang="en" sz="1000"/>
              <a:t>    soup = BeautifulSoup(fp, "html.parser")</a:t>
            </a:r>
            <a:br>
              <a:rPr lang="en" sz="1000"/>
            </a:br>
            <a:r>
              <a:rPr lang="en" sz="1000"/>
              <a:t>    body = soup.select_one("body &gt; text")</a:t>
            </a:r>
            <a:br>
              <a:rPr lang="en" sz="1000"/>
            </a:br>
            <a:r>
              <a:rPr lang="en" sz="1000"/>
              <a:t>    text = body.getText()</a:t>
            </a:r>
            <a:br>
              <a:rPr lang="en" sz="1000"/>
            </a:br>
            <a:r>
              <a:rPr lang="en" sz="1000"/>
              <a:t>    text = text.replace("…", "") # 현재 koNLPy가 …을 구두점으로 잡지 못하는 문제 임시 해결</a:t>
            </a:r>
            <a:br>
              <a:rPr lang="en" sz="1000"/>
            </a:br>
            <a:r>
              <a:rPr lang="en" sz="1000"/>
              <a:t>    # 형태소 분석 </a:t>
            </a:r>
            <a:r>
              <a:rPr lang="en" sz="1000"/>
              <a:t>(※5)</a:t>
            </a:r>
            <a:br>
              <a:rPr lang="en" sz="1000"/>
            </a:br>
            <a:r>
              <a:rPr lang="en" sz="1000"/>
              <a:t>    twitter = Twitter()</a:t>
            </a:r>
            <a:br>
              <a:rPr lang="en" sz="1000"/>
            </a:br>
            <a:r>
              <a:rPr lang="en" sz="1000"/>
              <a:t>    malist = twitter.pos(text, norm=True)</a:t>
            </a:r>
            <a:br>
              <a:rPr lang="en" sz="1000"/>
            </a:br>
            <a:r>
              <a:rPr lang="en" sz="1000"/>
              <a:t>    words = []</a:t>
            </a:r>
            <a:br>
              <a:rPr lang="en" sz="1000"/>
            </a:br>
            <a:r>
              <a:rPr lang="en" sz="1000"/>
              <a:t>    for word in malist:</a:t>
            </a:r>
            <a:br>
              <a:rPr lang="en" sz="1000"/>
            </a:br>
            <a:r>
              <a:rPr lang="en" sz="1000"/>
              <a:t>        # 구두점 등은 대상에서 제외(단 마침표는 포함)</a:t>
            </a:r>
            <a:br>
              <a:rPr lang="en" sz="1000"/>
            </a:br>
            <a:r>
              <a:rPr lang="en" sz="1000"/>
              <a:t>        if not word[1] in ["Punctuation"]:</a:t>
            </a:r>
            <a:br>
              <a:rPr lang="en" sz="1000"/>
            </a:br>
            <a:r>
              <a:rPr lang="en" sz="1000"/>
              <a:t>            words.append(word[0])</a:t>
            </a:r>
            <a:br>
              <a:rPr lang="en" sz="1000"/>
            </a:br>
            <a:r>
              <a:rPr lang="en" sz="1000"/>
              <a:t>        if word[0] == ".":</a:t>
            </a:r>
            <a:br>
              <a:rPr lang="en" sz="1000"/>
            </a:br>
            <a:r>
              <a:rPr lang="en" sz="1000"/>
              <a:t>            words.append(word[0])</a:t>
            </a:r>
            <a:br>
              <a:rPr lang="en" sz="1000"/>
            </a:br>
            <a:r>
              <a:rPr lang="en" sz="1000"/>
              <a:t>    # 딕셔너리 생성</a:t>
            </a:r>
            <a:br>
              <a:rPr lang="en" sz="1000"/>
            </a:br>
            <a:r>
              <a:rPr lang="en" sz="1000"/>
              <a:t>    dic = make_dic(words)</a:t>
            </a:r>
            <a:br>
              <a:rPr lang="en" sz="1000"/>
            </a:br>
            <a:r>
              <a:rPr lang="en" sz="1000"/>
              <a:t>    json.dump(dic, open(dict_file,"w", encoding="utf-8"))</a:t>
            </a:r>
            <a:br>
              <a:rPr lang="en" sz="1000"/>
            </a:br>
            <a:r>
              <a:rPr lang="en" sz="1000"/>
              <a:t>else:</a:t>
            </a:r>
            <a:br>
              <a:rPr lang="en" sz="1000"/>
            </a:br>
            <a:r>
              <a:rPr lang="en" sz="1000"/>
              <a:t>    dic = json.load(open(dict_file,"r"))</a:t>
            </a:r>
            <a:br>
              <a:rPr lang="en" sz="1000"/>
            </a:br>
            <a:r>
              <a:rPr lang="en" sz="1000"/>
              <a:t># 문장 만들기 --- (※6)</a:t>
            </a:r>
            <a:br>
              <a:rPr lang="en" sz="1000"/>
            </a:br>
            <a:r>
              <a:rPr lang="en" sz="1000"/>
              <a:t>for i in range(3):</a:t>
            </a:r>
            <a:br>
              <a:rPr lang="en" sz="1000"/>
            </a:br>
            <a:r>
              <a:rPr lang="en" sz="1000"/>
              <a:t>    s = make_sentence(dic)</a:t>
            </a:r>
            <a:br>
              <a:rPr lang="en" sz="1000"/>
            </a:br>
            <a:r>
              <a:rPr lang="en" sz="1000"/>
              <a:t>    print(s)</a:t>
            </a:r>
            <a:br>
              <a:rPr lang="en" sz="1000"/>
            </a:br>
            <a:r>
              <a:rPr lang="en" sz="1000"/>
              <a:t>    print("---")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챗봇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 txBox="1"/>
          <p:nvPr>
            <p:ph idx="2" type="body"/>
          </p:nvPr>
        </p:nvSpPr>
        <p:spPr>
          <a:xfrm>
            <a:off x="4832400" y="1152350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#!/usr/bin/env python3</a:t>
            </a:r>
            <a:br>
              <a:rPr lang="en" sz="1000"/>
            </a:br>
            <a:r>
              <a:rPr lang="en" sz="1000"/>
              <a:t>import cgi</a:t>
            </a:r>
            <a:br>
              <a:rPr lang="en" sz="1000"/>
            </a:br>
            <a:r>
              <a:rPr lang="en" sz="1000"/>
              <a:t>from botengine import make_reply</a:t>
            </a:r>
            <a:br>
              <a:rPr lang="en" sz="1000"/>
            </a:br>
            <a:r>
              <a:rPr lang="en" sz="1000"/>
              <a:t># 입력 양식의 글자 추출하기 --- (※1)</a:t>
            </a:r>
            <a:br>
              <a:rPr lang="en" sz="1000"/>
            </a:br>
            <a:r>
              <a:rPr lang="en" sz="1000"/>
              <a:t>form = cgi.FieldStorage()</a:t>
            </a:r>
            <a:br>
              <a:rPr lang="en" sz="1000"/>
            </a:br>
            <a:r>
              <a:rPr lang="en" sz="1000"/>
              <a:t># 메인 처리 --- (※2)</a:t>
            </a:r>
            <a:br>
              <a:rPr lang="en" sz="1000"/>
            </a:br>
            <a:r>
              <a:rPr lang="en" sz="1000"/>
              <a:t>def main():</a:t>
            </a:r>
            <a:br>
              <a:rPr lang="en" sz="1000"/>
            </a:br>
            <a:r>
              <a:rPr lang="en" sz="1000"/>
              <a:t>    m = form.getvalue("m", default="")</a:t>
            </a:r>
            <a:br>
              <a:rPr lang="en" sz="1000"/>
            </a:br>
            <a:r>
              <a:rPr lang="en" sz="1000"/>
              <a:t>    if   m == "" : show_form()</a:t>
            </a:r>
            <a:br>
              <a:rPr lang="en" sz="1000"/>
            </a:br>
            <a:r>
              <a:rPr lang="en" sz="1000"/>
              <a:t>    elif m == "say" : api_say()</a:t>
            </a:r>
            <a:br>
              <a:rPr lang="en" sz="1000"/>
            </a:br>
            <a:r>
              <a:rPr lang="en" sz="1000"/>
              <a:t># 사용자의 입력에 응답하기 --- (※3)</a:t>
            </a:r>
            <a:br>
              <a:rPr lang="en" sz="1000"/>
            </a:br>
            <a:r>
              <a:rPr lang="en" sz="1000"/>
              <a:t>def api_say():</a:t>
            </a:r>
            <a:br>
              <a:rPr lang="en" sz="1000"/>
            </a:br>
            <a:r>
              <a:rPr lang="en" sz="1000"/>
              <a:t>    print("Content-Type: text/plain; charset=utf-8")</a:t>
            </a:r>
            <a:br>
              <a:rPr lang="en" sz="1000"/>
            </a:br>
            <a:r>
              <a:rPr lang="en" sz="1000"/>
              <a:t>    print("")</a:t>
            </a:r>
            <a:br>
              <a:rPr lang="en" sz="1000"/>
            </a:br>
            <a:r>
              <a:rPr lang="en" sz="1000"/>
              <a:t>    txt = form.getvalue("txt", default="")</a:t>
            </a:r>
            <a:br>
              <a:rPr lang="en" sz="1000"/>
            </a:br>
            <a:r>
              <a:rPr lang="en" sz="1000"/>
              <a:t>    if txt == "": return</a:t>
            </a:r>
            <a:br>
              <a:rPr lang="en" sz="1000"/>
            </a:br>
            <a:r>
              <a:rPr lang="en" sz="1000"/>
              <a:t>    res = make_reply(txt)</a:t>
            </a:r>
            <a:br>
              <a:rPr lang="en" sz="1000"/>
            </a:br>
            <a:r>
              <a:rPr lang="en" sz="1000"/>
              <a:t>    print(res)</a:t>
            </a:r>
            <a:br>
              <a:rPr lang="en" sz="1000"/>
            </a:br>
            <a:r>
              <a:rPr lang="en" sz="1000"/>
              <a:t># 입력 양식 출력하기 --- (※4)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품</a:t>
            </a:r>
            <a:r>
              <a:rPr lang="en"/>
              <a:t>사 태깅</a:t>
            </a:r>
            <a:r>
              <a:rPr lang="en"/>
              <a:t> Class 비교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http://konlpy-ko.readthedocs.io/ko/v0.4.4/morph/#comparison-between-pos-tagging-classes</a:t>
            </a:r>
            <a:endParaRPr sz="15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75" y="1751525"/>
            <a:ext cx="3982325" cy="303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b="0" l="0" r="0" t="41462"/>
          <a:stretch/>
        </p:blipFill>
        <p:spPr>
          <a:xfrm>
            <a:off x="4728175" y="3028951"/>
            <a:ext cx="4286276" cy="180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96900" y="4467625"/>
            <a:ext cx="55287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실험 소스 코드</a:t>
            </a:r>
            <a:endParaRPr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6"/>
              </a:rPr>
              <a:t>https://github.com/konlpy/konlpy/blob/master/docs/morph.py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848225" y="1933575"/>
            <a:ext cx="356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KoNLPy</a:t>
            </a:r>
            <a:r>
              <a:rPr lang="en"/>
              <a:t>의 </a:t>
            </a:r>
            <a:r>
              <a:rPr lang="en"/>
              <a:t>5개</a:t>
            </a:r>
            <a:r>
              <a:rPr lang="en"/>
              <a:t>의 형태소 분석기중 Kkma와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Twitter만 제대로 분석할 수 있고,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Twitter가 품사를 쉽게 읽을 수 있고 속도가 빨라 대용량 데이터 분석에 유용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2" type="body"/>
          </p:nvPr>
        </p:nvSpPr>
        <p:spPr>
          <a:xfrm>
            <a:off x="4720775" y="-25575"/>
            <a:ext cx="4416300" cy="514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import codecs</a:t>
            </a:r>
            <a:br>
              <a:rPr lang="en" sz="1000"/>
            </a:br>
            <a:r>
              <a:rPr lang="en" sz="1000"/>
              <a:t>from bs4 import BeautifulSoup</a:t>
            </a:r>
            <a:br>
              <a:rPr lang="en" sz="1000"/>
            </a:br>
            <a:r>
              <a:rPr lang="en" sz="1000"/>
              <a:t>import urllib.request</a:t>
            </a:r>
            <a:br>
              <a:rPr lang="en" sz="1000"/>
            </a:br>
            <a:r>
              <a:rPr lang="en" sz="1000"/>
              <a:t>from konlpy.tag import Twitter</a:t>
            </a:r>
            <a:br>
              <a:rPr lang="en" sz="1000"/>
            </a:br>
            <a:r>
              <a:rPr lang="en" sz="1000"/>
              <a:t>import os, re, json, random</a:t>
            </a:r>
            <a:br>
              <a:rPr lang="en" sz="1000"/>
            </a:br>
            <a:r>
              <a:rPr lang="en" sz="1000"/>
              <a:t>dict_file = "chatbot-data.json"</a:t>
            </a:r>
            <a:br>
              <a:rPr lang="en" sz="1000"/>
            </a:br>
            <a:r>
              <a:rPr lang="en" sz="1000"/>
              <a:t>dic = {}</a:t>
            </a:r>
            <a:br>
              <a:rPr lang="en" sz="1000"/>
            </a:br>
            <a:r>
              <a:rPr lang="en" sz="1000"/>
              <a:t>twitter = Twitter()</a:t>
            </a:r>
            <a:br>
              <a:rPr lang="en" sz="1000"/>
            </a:br>
            <a:r>
              <a:rPr lang="en" sz="1000"/>
              <a:t># 딕셔너리에 단어 등록하기 --- (※1)</a:t>
            </a:r>
            <a:br>
              <a:rPr lang="en" sz="1000"/>
            </a:br>
            <a:r>
              <a:rPr lang="en" sz="1000"/>
              <a:t>def register_dic(words):</a:t>
            </a:r>
            <a:br>
              <a:rPr lang="en" sz="1000"/>
            </a:br>
            <a:r>
              <a:rPr lang="en" sz="1000"/>
              <a:t>    global dic</a:t>
            </a:r>
            <a:br>
              <a:rPr lang="en" sz="1000"/>
            </a:br>
            <a:r>
              <a:rPr lang="en" sz="1000"/>
              <a:t>    if len(words) == 0: return</a:t>
            </a:r>
            <a:br>
              <a:rPr lang="en" sz="1000"/>
            </a:br>
            <a:r>
              <a:rPr lang="en" sz="1000"/>
              <a:t>    tmp = ["@"]</a:t>
            </a:r>
            <a:br>
              <a:rPr lang="en" sz="1000"/>
            </a:br>
            <a:r>
              <a:rPr lang="en" sz="1000"/>
              <a:t>    for i in words:</a:t>
            </a:r>
            <a:br>
              <a:rPr lang="en" sz="1000"/>
            </a:br>
            <a:r>
              <a:rPr lang="en" sz="1000"/>
              <a:t>        word = i[0]</a:t>
            </a:r>
            <a:br>
              <a:rPr lang="en" sz="1000"/>
            </a:br>
            <a:r>
              <a:rPr lang="en" sz="1000"/>
              <a:t>        if word == "" or word == "\r\n" or word == "\n": continue</a:t>
            </a:r>
            <a:br>
              <a:rPr lang="en" sz="1000"/>
            </a:br>
            <a:r>
              <a:rPr lang="en" sz="1000"/>
              <a:t>        tmp.append(word)</a:t>
            </a:r>
            <a:br>
              <a:rPr lang="en" sz="1000"/>
            </a:br>
            <a:r>
              <a:rPr lang="en" sz="1000"/>
              <a:t>        if len(tmp) &lt; 3: continue</a:t>
            </a:r>
            <a:br>
              <a:rPr lang="en" sz="1000"/>
            </a:br>
            <a:r>
              <a:rPr lang="en" sz="1000"/>
              <a:t>        if len(tmp) &gt; 3: tmp = tmp[1:]</a:t>
            </a:r>
            <a:br>
              <a:rPr lang="en" sz="1000"/>
            </a:br>
            <a:r>
              <a:rPr lang="en" sz="1000"/>
              <a:t>        set_word3(dic, tmp)</a:t>
            </a:r>
            <a:br>
              <a:rPr lang="en" sz="1000"/>
            </a:br>
            <a:r>
              <a:rPr lang="en" sz="1000"/>
              <a:t>        if word == "." or word == "?":</a:t>
            </a:r>
            <a:br>
              <a:rPr lang="en" sz="1000"/>
            </a:br>
            <a:r>
              <a:rPr lang="en" sz="1000"/>
              <a:t>            tmp = ["@"]</a:t>
            </a:r>
            <a:br>
              <a:rPr lang="en" sz="1000"/>
            </a:br>
            <a:r>
              <a:rPr lang="en" sz="1000"/>
              <a:t>            continue</a:t>
            </a:r>
            <a:br>
              <a:rPr lang="en" sz="1000"/>
            </a:br>
            <a:r>
              <a:rPr lang="en" sz="1000"/>
              <a:t>    # 딕셔너리가 변경될 때마다 저장하기</a:t>
            </a:r>
            <a:br>
              <a:rPr lang="en" sz="1000"/>
            </a:br>
            <a:r>
              <a:rPr lang="en" sz="1000"/>
              <a:t>    json.dump(dic, open(dict_file,"w", encoding="utf-8"))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# 딕셔너리에 글 등록하기</a:t>
            </a:r>
            <a:br>
              <a:rPr lang="en" sz="1000"/>
            </a:br>
            <a:r>
              <a:rPr lang="en" sz="1000"/>
              <a:t>def set_word3(dic, s3):</a:t>
            </a:r>
            <a:br>
              <a:rPr lang="en" sz="1000"/>
            </a:br>
            <a:r>
              <a:rPr lang="en" sz="1000"/>
              <a:t>    w1, w2, w3 = s3</a:t>
            </a:r>
            <a:br>
              <a:rPr lang="en" sz="1000"/>
            </a:br>
            <a:r>
              <a:rPr lang="en" sz="1000"/>
              <a:t>    if not w1 in dic: dic[w1] = {}</a:t>
            </a:r>
            <a:br>
              <a:rPr lang="en" sz="1000"/>
            </a:br>
            <a:r>
              <a:rPr lang="en" sz="1000"/>
              <a:t>    if not w2 in dic[w1]: dic[w1][w2] = {}</a:t>
            </a:r>
            <a:br>
              <a:rPr lang="en" sz="1000"/>
            </a:br>
            <a:r>
              <a:rPr lang="en" sz="1000"/>
              <a:t>    if not w3 in dic[w1][w2]: dic[w1][w2][w3] = 0</a:t>
            </a:r>
            <a:br>
              <a:rPr lang="en" sz="1000"/>
            </a:br>
            <a:r>
              <a:rPr lang="en" sz="1000"/>
              <a:t>    dic[w1][w2][w3] += 1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4415975" y="50625"/>
            <a:ext cx="4686600" cy="5067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# 문장 만들기 --- (※2)</a:t>
            </a:r>
            <a:br>
              <a:rPr lang="en" sz="1000"/>
            </a:br>
            <a:r>
              <a:rPr lang="en" sz="1000"/>
              <a:t>def make_sentence(head):</a:t>
            </a:r>
            <a:br>
              <a:rPr lang="en" sz="1000"/>
            </a:br>
            <a:r>
              <a:rPr lang="en" sz="1000"/>
              <a:t>    if not head in dic: return ""</a:t>
            </a:r>
            <a:br>
              <a:rPr lang="en" sz="1000"/>
            </a:br>
            <a:r>
              <a:rPr lang="en" sz="1000"/>
              <a:t>    ret = []</a:t>
            </a:r>
            <a:br>
              <a:rPr lang="en" sz="1000"/>
            </a:br>
            <a:r>
              <a:rPr lang="en" sz="1000"/>
              <a:t>    if head != "@": ret.append(head)        </a:t>
            </a:r>
            <a:br>
              <a:rPr lang="en" sz="1000"/>
            </a:br>
            <a:r>
              <a:rPr lang="en" sz="1000"/>
              <a:t>    top = dic[head]</a:t>
            </a:r>
            <a:br>
              <a:rPr lang="en" sz="1000"/>
            </a:br>
            <a:r>
              <a:rPr lang="en" sz="1000"/>
              <a:t>    w1 = word_choice(top)</a:t>
            </a:r>
            <a:br>
              <a:rPr lang="en" sz="1000"/>
            </a:br>
            <a:r>
              <a:rPr lang="en" sz="1000"/>
              <a:t>    w2 = word_choice(top[w1])</a:t>
            </a:r>
            <a:br>
              <a:rPr lang="en" sz="1000"/>
            </a:br>
            <a:r>
              <a:rPr lang="en" sz="1000"/>
              <a:t>    ret.append(w1)</a:t>
            </a:r>
            <a:br>
              <a:rPr lang="en" sz="1000"/>
            </a:br>
            <a:r>
              <a:rPr lang="en" sz="1000"/>
              <a:t>    ret.append(w2)</a:t>
            </a:r>
            <a:br>
              <a:rPr lang="en" sz="1000"/>
            </a:br>
            <a:r>
              <a:rPr lang="en" sz="1000"/>
              <a:t>    while True:</a:t>
            </a:r>
            <a:br>
              <a:rPr lang="en" sz="1000"/>
            </a:br>
            <a:r>
              <a:rPr lang="en" sz="1000"/>
              <a:t>        if w1 in dic and w2 in dic[w1]:</a:t>
            </a:r>
            <a:br>
              <a:rPr lang="en" sz="1000"/>
            </a:br>
            <a:r>
              <a:rPr lang="en" sz="1000"/>
              <a:t>            w3 = word_choice(dic[w1][w2])</a:t>
            </a:r>
            <a:br>
              <a:rPr lang="en" sz="1000"/>
            </a:br>
            <a:r>
              <a:rPr lang="en" sz="1000"/>
              <a:t>        else:</a:t>
            </a:r>
            <a:br>
              <a:rPr lang="en" sz="1000"/>
            </a:br>
            <a:r>
              <a:rPr lang="en" sz="1000"/>
              <a:t>            w3 = ""</a:t>
            </a:r>
            <a:br>
              <a:rPr lang="en" sz="1000"/>
            </a:br>
            <a:r>
              <a:rPr lang="en" sz="1000"/>
              <a:t>        ret.append(w3)</a:t>
            </a:r>
            <a:br>
              <a:rPr lang="en" sz="1000"/>
            </a:br>
            <a:r>
              <a:rPr lang="en" sz="1000"/>
              <a:t>        if w3 == "." or w3 == "？ " or w3 == "": break</a:t>
            </a:r>
            <a:br>
              <a:rPr lang="en" sz="1000"/>
            </a:br>
            <a:r>
              <a:rPr lang="en" sz="1000"/>
              <a:t>        w1, w2 = w2, w3</a:t>
            </a:r>
            <a:br>
              <a:rPr lang="en" sz="1000"/>
            </a:br>
            <a:r>
              <a:rPr lang="en" sz="1000"/>
              <a:t>    ret = "".join(ret)</a:t>
            </a:r>
            <a:br>
              <a:rPr lang="en" sz="1000"/>
            </a:br>
            <a:r>
              <a:rPr lang="en" sz="1000"/>
              <a:t>    # 띄어쓰기</a:t>
            </a:r>
            <a:br>
              <a:rPr lang="en" sz="1000"/>
            </a:br>
            <a:r>
              <a:rPr lang="en" sz="1000"/>
              <a:t>    params = urllib.parse.urlencode({  "_callback": "",        "q": ret    })</a:t>
            </a:r>
            <a:br>
              <a:rPr lang="en" sz="1000"/>
            </a:br>
            <a:r>
              <a:rPr lang="en" sz="1000"/>
              <a:t>    # 네이버 맞춤법 검사기를 사용합니다.</a:t>
            </a:r>
            <a:br>
              <a:rPr lang="en" sz="1000"/>
            </a:br>
            <a:r>
              <a:rPr lang="en" sz="1000"/>
              <a:t>    data = urllib.request.urlopen("https://m.search.naver.com/p/csearch/dcontent/spellchecker.nhn?" + params)</a:t>
            </a:r>
            <a:br>
              <a:rPr lang="en" sz="1000"/>
            </a:br>
            <a:r>
              <a:rPr lang="en" sz="1000"/>
              <a:t>    data = data.read().decode("utf-8")[1:-2]</a:t>
            </a:r>
            <a:br>
              <a:rPr lang="en" sz="1000"/>
            </a:br>
            <a:r>
              <a:rPr lang="en" sz="1000"/>
              <a:t>    data = json.loads(data)</a:t>
            </a:r>
            <a:br>
              <a:rPr lang="en" sz="1000"/>
            </a:br>
            <a:r>
              <a:rPr lang="en" sz="1000"/>
              <a:t>    data = data["message"]["result"]["html"]</a:t>
            </a:r>
            <a:br>
              <a:rPr lang="en" sz="1000"/>
            </a:br>
            <a:r>
              <a:rPr lang="en" sz="1000"/>
              <a:t>    data = soup = BeautifulSoup(data, "html.parser").getText()</a:t>
            </a:r>
            <a:br>
              <a:rPr lang="en" sz="1000"/>
            </a:br>
            <a:r>
              <a:rPr lang="en" sz="1000"/>
              <a:t>    # 리턴</a:t>
            </a:r>
            <a:br>
              <a:rPr lang="en" sz="1000"/>
            </a:br>
            <a:r>
              <a:rPr lang="en" sz="1000"/>
              <a:t>    return data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 txBox="1"/>
          <p:nvPr>
            <p:ph idx="2" type="body"/>
          </p:nvPr>
        </p:nvSpPr>
        <p:spPr>
          <a:xfrm>
            <a:off x="4832400" y="1152475"/>
            <a:ext cx="3999900" cy="287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def word_choice(sel):</a:t>
            </a:r>
            <a:br>
              <a:rPr lang="en" sz="1000"/>
            </a:br>
            <a:r>
              <a:rPr lang="en" sz="1000"/>
              <a:t>    keys = sel.keys()</a:t>
            </a:r>
            <a:br>
              <a:rPr lang="en" sz="1000"/>
            </a:br>
            <a:r>
              <a:rPr lang="en" sz="1000"/>
              <a:t>    return random.choice(list(keys))</a:t>
            </a:r>
            <a:br>
              <a:rPr lang="en" sz="1000"/>
            </a:br>
            <a:r>
              <a:rPr lang="en" sz="1000"/>
              <a:t># 챗봇 응답 만들기 --- (※3)</a:t>
            </a:r>
            <a:br>
              <a:rPr lang="en" sz="1000"/>
            </a:br>
            <a:r>
              <a:rPr lang="en" sz="1000"/>
              <a:t>def </a:t>
            </a:r>
            <a:r>
              <a:rPr b="1" lang="en" sz="1000"/>
              <a:t>make_reply</a:t>
            </a:r>
            <a:r>
              <a:rPr lang="en" sz="1000"/>
              <a:t>(text):</a:t>
            </a:r>
            <a:br>
              <a:rPr lang="en" sz="1000"/>
            </a:br>
            <a:r>
              <a:rPr lang="en" sz="1000"/>
              <a:t>    # 단어 학습시키기</a:t>
            </a:r>
            <a:br>
              <a:rPr lang="en" sz="1000"/>
            </a:br>
            <a:r>
              <a:rPr lang="en" sz="1000"/>
              <a:t>    if not text[-1] in [".", "?"]: text += "."</a:t>
            </a:r>
            <a:br>
              <a:rPr lang="en" sz="1000"/>
            </a:br>
            <a:r>
              <a:rPr lang="en" sz="1000"/>
              <a:t>    words = twitter.pos(text)</a:t>
            </a:r>
            <a:br>
              <a:rPr lang="en" sz="1000"/>
            </a:br>
            <a:r>
              <a:rPr lang="en" sz="1000"/>
              <a:t>    register_dic(words)</a:t>
            </a:r>
            <a:br>
              <a:rPr lang="en" sz="1000"/>
            </a:br>
            <a:r>
              <a:rPr lang="en" sz="1000"/>
              <a:t>    # 사전에 단어가 있다면 그것을 기반으로 문장 만들기</a:t>
            </a:r>
            <a:br>
              <a:rPr lang="en" sz="1000"/>
            </a:br>
            <a:r>
              <a:rPr lang="en" sz="1000"/>
              <a:t>    for word in words:</a:t>
            </a:r>
            <a:br>
              <a:rPr lang="en" sz="1000"/>
            </a:br>
            <a:r>
              <a:rPr lang="en" sz="1000"/>
              <a:t>        face = word[0]</a:t>
            </a:r>
            <a:br>
              <a:rPr lang="en" sz="1000"/>
            </a:br>
            <a:r>
              <a:rPr lang="en" sz="1000"/>
              <a:t>        if face in dic: return make_sentence(face)</a:t>
            </a:r>
            <a:br>
              <a:rPr lang="en" sz="1000"/>
            </a:br>
            <a:r>
              <a:rPr lang="en" sz="1000"/>
              <a:t>    return make_sentence("@")</a:t>
            </a:r>
            <a:br>
              <a:rPr lang="en" sz="1000"/>
            </a:br>
            <a:r>
              <a:rPr lang="en" sz="1000"/>
              <a:t># 딕셔너리가 있다면 읽어 들이기</a:t>
            </a:r>
            <a:br>
              <a:rPr lang="en" sz="1000"/>
            </a:br>
            <a:r>
              <a:rPr lang="en" sz="1000"/>
              <a:t>if os.path.exists(dict_file):</a:t>
            </a:r>
            <a:br>
              <a:rPr lang="en" sz="1000"/>
            </a:br>
            <a:r>
              <a:rPr lang="en" sz="1000"/>
              <a:t>    dic = json.load(open(dict_file,"r"))</a:t>
            </a:r>
            <a:endParaRPr sz="1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 (트위터에</a:t>
            </a:r>
            <a:r>
              <a:rPr lang="en"/>
              <a:t>서 만든 한국어 형태소 처리기)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class konlpy.tag._twitter.Twitter(jvmpath=None)</a:t>
            </a:r>
            <a:br>
              <a:rPr lang="en" sz="1400"/>
            </a:br>
            <a:r>
              <a:rPr lang="en" sz="1400"/>
              <a:t>morphs(phrase, norm=False, stem=False): Parse phrase to morphemes.</a:t>
            </a:r>
            <a:br>
              <a:rPr lang="en" sz="1400"/>
            </a:br>
            <a:r>
              <a:rPr lang="en" sz="1400"/>
              <a:t>nouns(phrase): Noun extractor.</a:t>
            </a:r>
            <a:br>
              <a:rPr lang="en" sz="1400"/>
            </a:br>
            <a:r>
              <a:rPr lang="en" sz="1400"/>
              <a:t>phrases(phrase): Phrase extractor.</a:t>
            </a:r>
            <a:br>
              <a:rPr lang="en" sz="1400"/>
            </a:br>
            <a:r>
              <a:rPr lang="en" sz="1400"/>
              <a:t>pos(phrase, norm=False, stem=False, join=False): POS tagger</a:t>
            </a:r>
            <a:br>
              <a:rPr lang="en" sz="1400"/>
            </a:br>
            <a:br>
              <a:rPr lang="en" sz="1400"/>
            </a:br>
            <a:r>
              <a:rPr lang="en" sz="1400"/>
              <a:t>매개 변수:	</a:t>
            </a:r>
            <a:br>
              <a:rPr lang="en" sz="1400"/>
            </a:br>
            <a:r>
              <a:rPr b="1" lang="en" sz="1400"/>
              <a:t>norm</a:t>
            </a:r>
            <a:r>
              <a:rPr lang="en" sz="1400"/>
              <a:t> -- If True, normalize tokens.</a:t>
            </a:r>
            <a:br>
              <a:rPr lang="en" sz="1400"/>
            </a:br>
            <a:r>
              <a:rPr b="1" lang="en" sz="1400"/>
              <a:t>stem</a:t>
            </a:r>
            <a:r>
              <a:rPr lang="en" sz="1400"/>
              <a:t> -- If True, stem tokens.</a:t>
            </a:r>
            <a:br>
              <a:rPr lang="en" sz="1400"/>
            </a:br>
            <a:r>
              <a:rPr lang="en" sz="1400"/>
              <a:t>join -- If True, returns joined sets of morph and tag.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</a:t>
            </a:r>
            <a:r>
              <a:rPr lang="en"/>
              <a:t> examples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&gt;&gt;&gt; from konlpy.tag import Twitter</a:t>
            </a:r>
            <a:br>
              <a:rPr lang="en" sz="1400"/>
            </a:br>
            <a:r>
              <a:rPr lang="en" sz="1400"/>
              <a:t>&gt;&gt;&gt; twitter = </a:t>
            </a:r>
            <a:r>
              <a:rPr b="1" lang="en" sz="1400"/>
              <a:t>Twitter</a:t>
            </a:r>
            <a:r>
              <a:rPr lang="en" sz="1400"/>
              <a:t>()</a:t>
            </a:r>
            <a:br>
              <a:rPr lang="en" sz="1400"/>
            </a:br>
            <a:r>
              <a:rPr lang="en" sz="1400"/>
              <a:t>&gt;&gt;&gt; print(twitter.</a:t>
            </a:r>
            <a:r>
              <a:rPr b="1" lang="en" sz="1400"/>
              <a:t>morphs</a:t>
            </a:r>
            <a:r>
              <a:rPr lang="en" sz="1400"/>
              <a:t>(u'단독입찰보다 복수입찰의 경우'))</a:t>
            </a:r>
            <a:br>
              <a:rPr lang="en" sz="1400"/>
            </a:br>
            <a:r>
              <a:rPr lang="en" sz="1400"/>
              <a:t>['단독', '입찰', '보다', '복수', '입찰', '의', '경우', '가']</a:t>
            </a:r>
            <a:br>
              <a:rPr lang="en" sz="1400"/>
            </a:br>
            <a:r>
              <a:rPr lang="en" sz="1400"/>
              <a:t>&gt;&gt;&gt; print(twitter.</a:t>
            </a:r>
            <a:r>
              <a:rPr b="1" lang="en" sz="1400"/>
              <a:t>nouns</a:t>
            </a:r>
            <a:r>
              <a:rPr lang="en" sz="1400"/>
              <a:t>(u'유일하게 항공기 체계 종합개발 경험을 갖고 있는 KAI는'))</a:t>
            </a:r>
            <a:br>
              <a:rPr lang="en" sz="1400"/>
            </a:br>
            <a:r>
              <a:rPr lang="en" sz="1400"/>
              <a:t>['유일하', '항공기', '체계', '종합', '개발', '경험']</a:t>
            </a:r>
            <a:br>
              <a:rPr lang="en" sz="1400"/>
            </a:br>
            <a:r>
              <a:rPr lang="en" sz="1400"/>
              <a:t>&gt;&gt;&gt; print(twitter.</a:t>
            </a:r>
            <a:r>
              <a:rPr b="1" lang="en" sz="1400"/>
              <a:t>phrases</a:t>
            </a:r>
            <a:r>
              <a:rPr lang="en" sz="1400"/>
              <a:t>(u'날카로운 분석과 신뢰감 있는 진행으로'))</a:t>
            </a:r>
            <a:br>
              <a:rPr lang="en" sz="1400"/>
            </a:br>
            <a:r>
              <a:rPr lang="en" sz="1400"/>
              <a:t>['분석', '분석과 신뢰감', '신뢰감', '분석과 신뢰감 있는 진행', '신뢰감 있는 진행', '진행', '신뢰']</a:t>
            </a:r>
            <a:br>
              <a:rPr lang="en" sz="1400"/>
            </a:br>
            <a:r>
              <a:rPr lang="en" sz="1400"/>
              <a:t>&gt;&gt;&gt; print(twitter.</a:t>
            </a:r>
            <a:r>
              <a:rPr b="1" lang="en" sz="1400"/>
              <a:t>pos</a:t>
            </a:r>
            <a:r>
              <a:rPr lang="en" sz="1400"/>
              <a:t>(u'이것도 되나욬ㅋㅋ'))</a:t>
            </a:r>
            <a:br>
              <a:rPr lang="en" sz="1400"/>
            </a:br>
            <a:r>
              <a:rPr lang="en" sz="1400"/>
              <a:t>[('이', 'Determiner'), ('것', 'Noun'), ('도', 'Josa'), ('되나욬', 'Noun'), ('ㅋㅋ', 'KoreanParticle')]</a:t>
            </a:r>
            <a:br>
              <a:rPr lang="en" sz="1400"/>
            </a:br>
            <a:r>
              <a:rPr lang="en" sz="1400"/>
              <a:t>&gt;&gt;&gt; print(twitter.</a:t>
            </a:r>
            <a:r>
              <a:rPr b="1" lang="en" sz="1400"/>
              <a:t>pos</a:t>
            </a:r>
            <a:r>
              <a:rPr lang="en" sz="1400"/>
              <a:t>(u'이것도 되나욬ㅋㅋ', norm=True))</a:t>
            </a:r>
            <a:br>
              <a:rPr lang="en" sz="1400"/>
            </a:br>
            <a:r>
              <a:rPr lang="en" sz="1400"/>
              <a:t>[('이', 'Determiner'), ('것', 'Noun'), ('도', 'Josa'), ('되', 'Verb'), ('나요', 'Eomi'), ('ㅋㅋ', 'KoreanParticle')]</a:t>
            </a:r>
            <a:br>
              <a:rPr lang="en" sz="1400"/>
            </a:br>
            <a:r>
              <a:rPr lang="en" sz="1400"/>
              <a:t>&gt;&gt;&gt; print(twitter.</a:t>
            </a:r>
            <a:r>
              <a:rPr b="1" lang="en" sz="1400"/>
              <a:t>pos</a:t>
            </a:r>
            <a:r>
              <a:rPr lang="en" sz="1400"/>
              <a:t>(u'이것도 되나욬ㅋㅋ', norm=True, stem=True))</a:t>
            </a:r>
            <a:br>
              <a:rPr lang="en" sz="1400"/>
            </a:br>
            <a:r>
              <a:rPr lang="en" sz="1400"/>
              <a:t>[('이', 'Determiner'), ('것', 'Noun'), ('도', 'Josa'), ('되다', 'Verb'), ('ㅋㅋ', 'KoreanParticle')]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품사 태그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Noun	명사 </a:t>
            </a:r>
            <a:r>
              <a:rPr lang="en" sz="1200"/>
              <a:t>(Nouns, Pronouns, Company Names, Proper Noun, Person Names, Numerals, Standalone, Dependent)</a:t>
            </a:r>
            <a:br>
              <a:rPr lang="en" sz="1400"/>
            </a:br>
            <a:r>
              <a:rPr lang="en" sz="1400"/>
              <a:t>Verb	동사</a:t>
            </a:r>
            <a:br>
              <a:rPr lang="en" sz="1400"/>
            </a:br>
            <a:r>
              <a:rPr lang="en" sz="1400"/>
              <a:t>Adjective	형용사</a:t>
            </a:r>
            <a:br>
              <a:rPr lang="en" sz="1400"/>
            </a:br>
            <a:r>
              <a:rPr lang="en" sz="1400"/>
              <a:t>Determiner	관형사 (ex: 새, 헌, 참, 첫, 이, 그, 저)</a:t>
            </a:r>
            <a:br>
              <a:rPr lang="en" sz="1400"/>
            </a:br>
            <a:r>
              <a:rPr lang="en" sz="1400"/>
              <a:t>Adverb	부사 (ex: 잘, 매우, 빨리, 반드시, 과연)</a:t>
            </a:r>
            <a:br>
              <a:rPr lang="en" sz="1400"/>
            </a:br>
            <a:r>
              <a:rPr lang="en" sz="1400"/>
              <a:t>Conjunction	접속사</a:t>
            </a:r>
            <a:br>
              <a:rPr lang="en" sz="1400"/>
            </a:br>
            <a:r>
              <a:rPr lang="en" sz="1400"/>
              <a:t>Exclamation	감탄사 (ex:  헐, 어머나, 얼씨구)</a:t>
            </a:r>
            <a:br>
              <a:rPr lang="en" sz="1400"/>
            </a:br>
            <a:r>
              <a:rPr lang="en" sz="1400"/>
              <a:t>Josa	조사 (ex: 의, 에, 에서)</a:t>
            </a:r>
            <a:br>
              <a:rPr lang="en" sz="1400"/>
            </a:br>
            <a:r>
              <a:rPr lang="en" sz="1400"/>
              <a:t>PreEomi	선어말어미 (ex: 었)</a:t>
            </a:r>
            <a:br>
              <a:rPr lang="en" sz="1400"/>
            </a:br>
            <a:r>
              <a:rPr lang="en" sz="1400"/>
              <a:t>Eomi	어미 (ex: 다, 요, 여, 하댘ㅋㅋ)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https://docs.google.com/spreadsheets/d/1OGAjUvalBuX-oZvZ_-9tEfYD2gQe7hTGsgUpiiBSXI8/edit#gid=0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Suffix	접미사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Punctuation	구두점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Foreign	외국어, 한자 및 기타기호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Alpha	알파벳</a:t>
            </a:r>
            <a:br>
              <a:rPr lang="en" sz="1400"/>
            </a:br>
            <a:r>
              <a:rPr lang="en" sz="1400"/>
              <a:t>Number	숫자</a:t>
            </a:r>
            <a:br>
              <a:rPr lang="en" sz="1400"/>
            </a:br>
            <a:r>
              <a:rPr lang="en" sz="1400"/>
              <a:t>Unknown	미등록어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	</a:t>
            </a:r>
            <a:br>
              <a:rPr lang="en" sz="1400"/>
            </a:br>
            <a:r>
              <a:rPr lang="en" sz="1400"/>
              <a:t>KoreanParticle	(ex: ㅋㅋ)</a:t>
            </a:r>
            <a:br>
              <a:rPr lang="en" sz="1400"/>
            </a:br>
            <a:r>
              <a:rPr lang="en" sz="1400"/>
              <a:t>Hashtag	트위터 해쉬태그 (ex: #히히)</a:t>
            </a:r>
            <a:br>
              <a:rPr lang="en" sz="1400"/>
            </a:br>
            <a:r>
              <a:rPr lang="en" sz="1400"/>
              <a:t>ScreenName	트위터 아이디 (ex: @echojuliett)</a:t>
            </a:r>
            <a:br>
              <a:rPr lang="en" sz="1400"/>
            </a:br>
            <a:r>
              <a:rPr lang="en" sz="1400"/>
              <a:t>Email	이메일 주소</a:t>
            </a:r>
            <a:br>
              <a:rPr lang="en" sz="1400"/>
            </a:br>
            <a:r>
              <a:rPr lang="en" sz="1400"/>
              <a:t>URL	웹주소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445025"/>
            <a:ext cx="8520600" cy="44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from konlpy.tag import Twitter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nlp = Twitter()</a:t>
            </a:r>
            <a:endParaRPr sz="1200">
              <a:solidFill>
                <a:srgbClr val="000000"/>
              </a:solidFill>
            </a:endParaRPr>
          </a:p>
          <a:p>
            <a:pPr indent="54991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korea=u'아시아 대륙의 동쪽 끝 한반도에 있는 나라로서, 최초의 국가인 고조선은 BC 108년까지 존재했다. 고구려, 백제, 신라의 삼국시대를 거쳐 중세에는 고려가 세워졌으며, 이후 조선이 건립되어 근대까지 이어졌다. 현대 들어 35년의 일제강점기를 거쳐 제2차 세계대전 뒤 미국과 소련 군대의 한반도 분할 주둔으로 남북으로 나뉘었고 1948년 대한민국이 수립되었다. 이후 6·25전쟁이 일어나 휴전중이며, 현재까지 분단국가로 남아 있다'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sentences = korea.split(".")</a:t>
            </a:r>
            <a:endParaRPr sz="1200">
              <a:solidFill>
                <a:srgbClr val="000000"/>
              </a:solidFill>
            </a:endParaRPr>
          </a:p>
          <a:p>
            <a:pPr indent="54991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for sentence in sentences: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twit = nlp.pos(sentence, norm=True, stem=True)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  print(twit)</a:t>
            </a:r>
            <a:endParaRPr sz="1200">
              <a:solidFill>
                <a:srgbClr val="000000"/>
              </a:solidFill>
            </a:endParaRPr>
          </a:p>
          <a:p>
            <a:pPr indent="54991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A9B7C6"/>
                </a:solidFill>
              </a:rPr>
              <a:t>[('아시아', 'Noun'), ('대륙', 'Noun'), ('의', 'Josa'), ('동쪽', 'Noun'), ('끝', 'Noun'), ('한반도', 'Noun'), ('에', 'Josa'), ('있다', 'Adjective'), ('나라', 'Noun'), ('로서', 'Noun'), (',', 'Punctuation'), ('최초', 'Noun'), ('의', 'Josa'), ('국가', 'Noun'), ('인', 'Josa'), ('고조선', 'Noun'), ('은', 'Josa'), ('BC', 'Alpha'), ('108', 'Number'), ('년', 'Noun'), ('까지', 'Josa'), ('존재', 'Noun'), ('하다', 'Verb')]</a:t>
            </a:r>
            <a:endParaRPr sz="700">
              <a:solidFill>
                <a:srgbClr val="A9B7C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9B7C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A9B7C6"/>
                </a:solidFill>
              </a:rPr>
              <a:t>[('고구려', 'Noun'), (',', 'Punctuation'), ('백제', 'Noun'), (',', 'Punctuation'), ('신라', 'Noun'), ('의', 'Josa'), ('삼국시대', 'Noun'), ('를', 'Josa'), ('거치다', 'Verb'), ('중세', 'Noun'), ('에는', 'Josa'), ('고려', 'Noun'), ('가', 'Josa'), ('세워지다', 'Verb'), (',', 'Punctuation'), ('이후', 'Noun'), ('조선', 'Noun'), ('이', 'Josa'), ('건립', 'Noun'), ('되어다', 'Verb'), ('근대', 'Noun'), ('까지', 'Josa'), ('이어지다', 'Verb')]</a:t>
            </a:r>
            <a:endParaRPr sz="700">
              <a:solidFill>
                <a:srgbClr val="A9B7C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9B7C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A9B7C6"/>
                </a:solidFill>
              </a:rPr>
              <a:t>[('현대', 'Noun'), ('들다', 'Verb'), ('35', 'Number'), ('년', 'Noun'), ('의', 'Josa'), ('일제강점기', 'Noun'), ('를', 'Josa'), ('거치다', 'Verb'), ('제', 'Noun'), ('2', 'Number'), ('차', 'Noun'), ('세계대전', 'Noun'), ('뒤', 'Noun'), ('미국', 'Noun'), ('과', 'Josa'), ('소련', 'Noun'), ('군대', 'Noun'), ('의', 'Josa'), ('한반도', 'Noun'), ('분할', 'Noun'), ('주둔', 'Noun'), ('으로', 'Josa'), ('남북', 'Noun'), ('으로', 'Josa'), ('나뉘다', 'Verb'), ('1948', 'Number'), ('년', 'Noun'), ('대한민국', 'Noun'), ('이', 'Josa'), ('수립', 'Noun'), ('되어다', 'Verb')]</a:t>
            </a:r>
            <a:endParaRPr sz="700">
              <a:solidFill>
                <a:srgbClr val="A9B7C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A9B7C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A9B7C6"/>
                </a:solidFill>
              </a:rPr>
              <a:t>[('이후', 'Noun'), ('6', 'Number'), ('·', 'Foreign'), ('25', 'Number'), ('전쟁', 'Noun'), ('이', 'Josa'), ('일어나다', 'Verb'), ('휴전', 'Noun'), ('중', 'Suffix'), ('이며', 'Josa'), (',', 'Punctuation'), ('현재', 'Noun'), ('까지', 'Josa'), ('분단국가', 'Noun'), ('로', 'Josa'), ('남아', 'Noun'), ('있다', 'Adjective')]</a:t>
            </a:r>
            <a:endParaRPr sz="700">
              <a:solidFill>
                <a:srgbClr val="A9B7C6"/>
              </a:solidFill>
            </a:endParaRPr>
          </a:p>
          <a:p>
            <a:pPr indent="54991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9B7C6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Kkma 품사 태그 (꼬꼬마 형태소 분석기, 서울대)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&gt;&gt;&gt; from konlpy.tag import Kkma</a:t>
            </a:r>
            <a:br>
              <a:rPr lang="en" sz="1400"/>
            </a:br>
            <a:r>
              <a:rPr lang="en" sz="1400"/>
              <a:t>&gt;&gt;&gt; kkma = </a:t>
            </a:r>
            <a:r>
              <a:rPr b="1" lang="en" sz="1400"/>
              <a:t>Kkma</a:t>
            </a:r>
            <a:r>
              <a:rPr lang="en" sz="1400"/>
              <a:t>()</a:t>
            </a:r>
            <a:br>
              <a:rPr lang="en" sz="1400"/>
            </a:br>
            <a:r>
              <a:rPr lang="en" sz="1400"/>
              <a:t>&gt;&gt;&gt; print(kkma.</a:t>
            </a:r>
            <a:r>
              <a:rPr b="1" lang="en" sz="1400"/>
              <a:t>morphs</a:t>
            </a:r>
            <a:r>
              <a:rPr lang="en" sz="1400"/>
              <a:t>(u'공부를 하면할수록 모르는게 많다는 것을 알게 됩니다.'))</a:t>
            </a:r>
            <a:br>
              <a:rPr lang="en" sz="1400"/>
            </a:br>
            <a:r>
              <a:rPr lang="en" sz="1400"/>
              <a:t>['공부', '를', '하', '면', '하', 'ㄹ수록', '모르', '는', '것', '이', '많', '다는', '것', '을', '알', '게', '되', 'ㅂ니다', '.']</a:t>
            </a:r>
            <a:br>
              <a:rPr lang="en" sz="1400"/>
            </a:br>
            <a:r>
              <a:rPr lang="en" sz="1400"/>
              <a:t>&gt;&gt;&gt; print(kkma.</a:t>
            </a:r>
            <a:r>
              <a:rPr b="1" lang="en" sz="1400"/>
              <a:t>nouns</a:t>
            </a:r>
            <a:r>
              <a:rPr lang="en" sz="1400"/>
              <a:t>(u'대학에서 DB, 통계학, 이산수학 등을 배웠지만...'))</a:t>
            </a:r>
            <a:br>
              <a:rPr lang="en" sz="1400"/>
            </a:br>
            <a:r>
              <a:rPr lang="en" sz="1400"/>
              <a:t>['대학', '통계학', '이산', '이산수학', '수학', '등']</a:t>
            </a:r>
            <a:br>
              <a:rPr lang="en" sz="1400"/>
            </a:br>
            <a:r>
              <a:rPr lang="en" sz="1400"/>
              <a:t>&gt;&gt;&gt; print(kkma.</a:t>
            </a:r>
            <a:r>
              <a:rPr b="1" lang="en" sz="1400"/>
              <a:t>pos</a:t>
            </a:r>
            <a:r>
              <a:rPr lang="en" sz="1400"/>
              <a:t>(u'다 까먹어버렸네요?ㅋㅋ'))</a:t>
            </a:r>
            <a:br>
              <a:rPr lang="en" sz="1400"/>
            </a:br>
            <a:r>
              <a:rPr lang="en" sz="1400"/>
              <a:t>[('다', 'MAG'), ('까먹', 'VV'), ('어', 'ECD'), ('버리', 'VXV'), ('었', 'EPT'), ('네요', 'EFN'), ('?', 'SF'), ('ㅋㅋ', 'EMO')]</a:t>
            </a:r>
            <a:br>
              <a:rPr lang="en" sz="1400"/>
            </a:br>
            <a:r>
              <a:rPr lang="en" sz="1400"/>
              <a:t>&gt;&gt;&gt; print(kkma.</a:t>
            </a:r>
            <a:r>
              <a:rPr b="1" lang="en" sz="1400"/>
              <a:t>sentences</a:t>
            </a:r>
            <a:r>
              <a:rPr lang="en" sz="1400"/>
              <a:t>(u'그래도 계속 공부합니다. 재밌으니까!'))</a:t>
            </a:r>
            <a:br>
              <a:rPr lang="en" sz="1400"/>
            </a:br>
            <a:r>
              <a:rPr lang="en" sz="1400"/>
              <a:t>['그래도 계속 공부합니다.', '재밌으니까!']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