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EF"/>
    <a:srgbClr val="5674F4"/>
    <a:srgbClr val="E05D56"/>
    <a:srgbClr val="F8EDA8"/>
    <a:srgbClr val="D8E7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28DD5-63B8-A256-69D6-4FEC5FB4F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09B915-C030-42D2-F5B5-1D37497D1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7D388-3A53-0699-5C9E-EE7C17CA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F2BB-BFE0-4530-8C91-ECB80952CDB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8F1CF-CB8B-AD34-9097-0235E8CA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68B96-2F3A-A583-C375-A44E6F21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62FE-D2BB-4A61-AE2B-16ED4AD3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4463B-329B-4379-B50B-BFBCEEEA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7CABD3-0C4E-2804-E686-B160A391B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31923-C7F4-288D-8964-EE16E276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F2BB-BFE0-4530-8C91-ECB80952CDB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A2B8C-1EB1-E8D6-0C40-B726C24B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1B282-E88C-BD01-F974-A1949EE5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62FE-D2BB-4A61-AE2B-16ED4AD3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0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19FF26-6DFE-FA4C-CD16-441600515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E02413-1A52-F1D6-7B67-7EB290937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4EC0B-91AC-3488-CA2D-F0DAF94E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F2BB-BFE0-4530-8C91-ECB80952CDB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718A8-E674-3AC4-1A4C-DED6364E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55A73-0AE5-E823-4D8B-CD4967C9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62FE-D2BB-4A61-AE2B-16ED4AD3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8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F9158-DDEB-B946-6E55-DB1C74D2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8E81C-0807-D128-0AF2-D40BE87E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B149-FBC2-94B8-8203-4FF4BFE7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F2BB-BFE0-4530-8C91-ECB80952CDB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9D078-49C0-487A-34D7-6425C646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49449-F361-D82F-0D97-0F8E78A7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62FE-D2BB-4A61-AE2B-16ED4AD3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8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6582C-F869-9DCE-5D65-F47B7DE9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11991-9A0F-7D80-9750-C07ED43F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770316-B655-CE8F-3CC6-60C8AF2A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F2BB-BFE0-4530-8C91-ECB80952CDB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8EC88-B01C-D268-2B7D-081B3A26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CF663-84A6-4022-8013-E0C7579E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62FE-D2BB-4A61-AE2B-16ED4AD3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5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AA265-3406-AADC-D56C-065A6A8C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44EC2-37E4-9FFC-5253-94C0E2471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2B8B5-37D8-C6D6-2B86-E912C048B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7A9E44-E401-9A9B-F6E0-0FF3F578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F2BB-BFE0-4530-8C91-ECB80952CDB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83D98-5730-4975-8972-19AA4D30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D0DE4D-A896-1DDC-E4A6-DA677739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62FE-D2BB-4A61-AE2B-16ED4AD3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3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67615-854A-BEC6-81F4-7C09FC3D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20194-CEBC-BEAA-6D0F-D981AA864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5D276-E6B3-F547-DA05-6C218599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12166C-A90E-D476-5BD8-73F4233F2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B29517-ADAA-3756-86DD-829EA6054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314672-0000-6493-5BF3-B85A6BAC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F2BB-BFE0-4530-8C91-ECB80952CDB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0A7DC-FDF2-9D59-D47B-800A7DC7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A87D1D-DAD0-DDEF-4C66-BF88F9E1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62FE-D2BB-4A61-AE2B-16ED4AD3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9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16406-87A8-8C59-960B-DFB71D1A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170358-4D7A-4B05-0C09-1777D323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F2BB-BFE0-4530-8C91-ECB80952CDB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43F643-F25B-2048-A817-BE5EAA8C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1CB997-F785-D9D0-6DBB-09CC9A15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62FE-D2BB-4A61-AE2B-16ED4AD3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6DF958-11D4-D0A2-8C42-0CD9A34E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F2BB-BFE0-4530-8C91-ECB80952CDB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A86387-D6EB-3180-4E11-2C66D0FA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D099C-F10C-DF51-162D-4AF16DDC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62FE-D2BB-4A61-AE2B-16ED4AD3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8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0A24E-81C0-7556-6995-465D12D7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7CC09-8487-09AC-9457-1A4FE816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D9685-00EE-57D7-F366-32CD549E1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1E1FDD-8127-2DBB-2A01-AE41B342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F2BB-BFE0-4530-8C91-ECB80952CDB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02FC68-ECC0-41C3-807D-78120ABB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0379B-123D-B5E0-51BB-C63965FB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62FE-D2BB-4A61-AE2B-16ED4AD3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8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17A7E-15E2-34AA-A59F-E0C2AA36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72A27-AD32-F51E-EA6F-BBE3A197E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B86807-0516-ECA5-06CF-0E8BE9692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23452-2CDA-CAF0-75EB-BA5A0362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F2BB-BFE0-4530-8C91-ECB80952CDB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B9483-2D16-BB50-4779-5960ABF6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E46F0E-ACD2-F34B-61E7-06539356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62FE-D2BB-4A61-AE2B-16ED4AD3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F5EEBF-4A51-4700-3316-E8E073DF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EDB9F-C80E-1281-626F-34486F1F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5A01C-8487-12CF-0E07-B76D8C706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7F2BB-BFE0-4530-8C91-ECB80952CDB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19FCF-C385-1DC4-1738-7AD7BCEF8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A69BB-30DA-955F-1C64-F03918FD4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A862FE-D2BB-4A61-AE2B-16ED4AD3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7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2C845E7-19AF-0C7B-F282-16BC022CF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026" y="499413"/>
            <a:ext cx="9144000" cy="2387600"/>
          </a:xfrm>
        </p:spPr>
        <p:txBody>
          <a:bodyPr/>
          <a:lstStyle/>
          <a:p>
            <a:r>
              <a:rPr lang="ko-KR" altLang="en-US" dirty="0"/>
              <a:t>화면설계서</a:t>
            </a:r>
            <a:endParaRPr 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DCB6E926-5BAD-7855-5D20-A1621C49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8031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AI </a:t>
            </a:r>
            <a:r>
              <a:rPr lang="en-US" dirty="0" err="1"/>
              <a:t>Hellothon</a:t>
            </a:r>
            <a:r>
              <a:rPr lang="en-US" dirty="0"/>
              <a:t> 2024 1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 err="1"/>
              <a:t>박송이</a:t>
            </a:r>
            <a:r>
              <a:rPr lang="en-US" altLang="ko-KR" dirty="0"/>
              <a:t>, </a:t>
            </a:r>
            <a:r>
              <a:rPr lang="ko-KR" altLang="en-US" dirty="0"/>
              <a:t>심유경</a:t>
            </a:r>
            <a:r>
              <a:rPr lang="en-US" altLang="ko-KR" dirty="0"/>
              <a:t>, </a:t>
            </a:r>
            <a:r>
              <a:rPr lang="ko-KR" altLang="en-US" dirty="0" err="1"/>
              <a:t>엄석훈</a:t>
            </a:r>
            <a:r>
              <a:rPr lang="en-US" altLang="ko-KR" dirty="0"/>
              <a:t>, </a:t>
            </a:r>
            <a:r>
              <a:rPr lang="ko-KR" altLang="en-US" dirty="0" err="1"/>
              <a:t>임승재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195530-E4A5-64B5-AE21-437EF55CAAB3}"/>
              </a:ext>
            </a:extLst>
          </p:cNvPr>
          <p:cNvSpPr/>
          <p:nvPr/>
        </p:nvSpPr>
        <p:spPr>
          <a:xfrm>
            <a:off x="1934055" y="1217007"/>
            <a:ext cx="8558521" cy="20077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FB20F-3F7E-BF12-5CE0-3D46CA0908ED}"/>
              </a:ext>
            </a:extLst>
          </p:cNvPr>
          <p:cNvSpPr txBox="1"/>
          <p:nvPr/>
        </p:nvSpPr>
        <p:spPr>
          <a:xfrm>
            <a:off x="3112477" y="3836794"/>
            <a:ext cx="60950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/>
              <a:t>쌤</a:t>
            </a:r>
            <a:r>
              <a:rPr lang="en-US" altLang="ko-KR" sz="3200" dirty="0"/>
              <a:t>: </a:t>
            </a:r>
            <a:r>
              <a:rPr lang="ko-KR" altLang="en-US" sz="3200" dirty="0"/>
              <a:t>기억을 관리하다</a:t>
            </a:r>
            <a:r>
              <a:rPr lang="en-US" altLang="ko-KR" sz="3200" dirty="0"/>
              <a:t>, </a:t>
            </a:r>
            <a:br>
              <a:rPr lang="en-US" altLang="ko-KR" sz="3200" dirty="0"/>
            </a:br>
            <a:r>
              <a:rPr lang="ko-KR" altLang="en-US" sz="3200" dirty="0"/>
              <a:t>그리고 샘</a:t>
            </a:r>
            <a:r>
              <a:rPr lang="en-US" altLang="ko-KR" sz="3200" dirty="0"/>
              <a:t>: </a:t>
            </a:r>
            <a:r>
              <a:rPr lang="ko-KR" altLang="en-US" sz="3200" dirty="0"/>
              <a:t>기억을 담다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250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0F299-8F84-D7B3-F5B9-2FF271BB2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ED8706-7682-AFCB-F6E6-8CB2CC41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04" y="0"/>
            <a:ext cx="9706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06F17-EABB-8548-B1A5-1A5FFC9BB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36831E-4F29-BE45-D809-713CC4746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76" y="0"/>
            <a:ext cx="8613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20F41-E4A7-A508-4CA2-EC4DCC107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BD97D3-6932-990D-9339-AB6A9DDB9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054"/>
            <a:ext cx="12192000" cy="65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5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D3E0D-F63C-4729-7FE8-23383676E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131B8F-C375-3C72-1DCC-02D706F4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30" y="0"/>
            <a:ext cx="3251492" cy="68580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022D0E7-AACD-4E19-8DAB-696C3B85C37F}"/>
              </a:ext>
            </a:extLst>
          </p:cNvPr>
          <p:cNvSpPr/>
          <p:nvPr/>
        </p:nvSpPr>
        <p:spPr>
          <a:xfrm>
            <a:off x="6096000" y="306655"/>
            <a:ext cx="2736621" cy="894665"/>
          </a:xfrm>
          <a:prstGeom prst="roundRect">
            <a:avLst/>
          </a:prstGeom>
          <a:solidFill>
            <a:srgbClr val="D8E7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#D8E7F1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A109F47-A3A6-CEF6-3992-016D37375877}"/>
              </a:ext>
            </a:extLst>
          </p:cNvPr>
          <p:cNvSpPr/>
          <p:nvPr/>
        </p:nvSpPr>
        <p:spPr>
          <a:xfrm>
            <a:off x="6096000" y="1622345"/>
            <a:ext cx="2736621" cy="894665"/>
          </a:xfrm>
          <a:prstGeom prst="roundRect">
            <a:avLst/>
          </a:prstGeom>
          <a:solidFill>
            <a:srgbClr val="F8EDA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#F8EDA8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04DA2BC-9FD2-6CCC-C16B-0091C0BEFC51}"/>
              </a:ext>
            </a:extLst>
          </p:cNvPr>
          <p:cNvSpPr/>
          <p:nvPr/>
        </p:nvSpPr>
        <p:spPr>
          <a:xfrm>
            <a:off x="6096000" y="2938035"/>
            <a:ext cx="2736621" cy="894665"/>
          </a:xfrm>
          <a:prstGeom prst="roundRect">
            <a:avLst/>
          </a:prstGeom>
          <a:solidFill>
            <a:srgbClr val="E05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#E05D56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6365CA-C30D-4823-DA6C-50738CFF2691}"/>
              </a:ext>
            </a:extLst>
          </p:cNvPr>
          <p:cNvSpPr/>
          <p:nvPr/>
        </p:nvSpPr>
        <p:spPr>
          <a:xfrm>
            <a:off x="6096000" y="4253725"/>
            <a:ext cx="2736621" cy="894665"/>
          </a:xfrm>
          <a:prstGeom prst="roundRect">
            <a:avLst/>
          </a:prstGeom>
          <a:solidFill>
            <a:srgbClr val="5674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#5674F4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BA8BB51-6E95-328B-8870-FCBF3E4D10F4}"/>
              </a:ext>
            </a:extLst>
          </p:cNvPr>
          <p:cNvSpPr/>
          <p:nvPr/>
        </p:nvSpPr>
        <p:spPr>
          <a:xfrm>
            <a:off x="6096000" y="5574826"/>
            <a:ext cx="2736621" cy="894665"/>
          </a:xfrm>
          <a:prstGeom prst="roundRect">
            <a:avLst/>
          </a:prstGeom>
          <a:solidFill>
            <a:srgbClr val="FEFC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#FEFCEF</a:t>
            </a:r>
          </a:p>
        </p:txBody>
      </p:sp>
    </p:spTree>
    <p:extLst>
      <p:ext uri="{BB962C8B-B14F-4D97-AF65-F5344CB8AC3E}">
        <p14:creationId xmlns:p14="http://schemas.microsoft.com/office/powerpoint/2010/main" val="401298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0E752-4050-F62D-90AD-F37DEF5EE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02731D-58BB-50AB-BE6A-82FC8F03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3" y="0"/>
            <a:ext cx="4209106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32CA8F-7E97-7C77-2813-8C4349281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652" y="0"/>
            <a:ext cx="4043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6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32CDB-10AA-CC2F-4A93-5D6A5E6BC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32AAC6-9B28-0051-4B80-54E3CE8F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75" y="0"/>
            <a:ext cx="7708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ABB3C-F5B2-5734-2803-DEDBAB437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278804-216E-F705-C8A6-D069E245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45" y="3429000"/>
            <a:ext cx="4491665" cy="34056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2815C7-3C1D-C486-D5EB-2CE40D919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5" y="199004"/>
            <a:ext cx="5694355" cy="30455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E9A779-B105-DE85-BA37-AF4E5FCA4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947" y="1196361"/>
            <a:ext cx="4419623" cy="393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3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41DE2-1AE7-225A-6F8A-A68F04902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66CEBF-BB3B-716A-DAD8-2D874A3B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471"/>
            <a:ext cx="12192000" cy="39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9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F260D-DF6B-C613-D1E8-06D28479E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9450F2-5ED9-2106-FE24-6D1981B5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2"/>
            <a:ext cx="12192000" cy="674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7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CDD4E-5D05-9A72-D637-134C8F651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507F20-604E-6787-AF63-9AAC7BBF5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65"/>
          <a:stretch/>
        </p:blipFill>
        <p:spPr>
          <a:xfrm>
            <a:off x="480083" y="108544"/>
            <a:ext cx="11231833" cy="66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3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30A75-FDB0-0822-A525-0894C6332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9383AB1-9708-8637-5C25-C31C6EF6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75" y="0"/>
            <a:ext cx="3193026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82EE95-6975-848A-6F2D-344C671F5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575" y="3987406"/>
            <a:ext cx="3115110" cy="933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7D267F-49DC-EBDE-E690-818718C5A04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187" t="3165"/>
          <a:stretch/>
        </p:blipFill>
        <p:spPr>
          <a:xfrm>
            <a:off x="4781552" y="54438"/>
            <a:ext cx="6268801" cy="66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</Words>
  <Application>Microsoft Office PowerPoint</Application>
  <PresentationFormat>와이드스크린</PresentationFormat>
  <Paragraphs>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테마</vt:lpstr>
      <vt:lpstr>화면설계서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심유경</dc:creator>
  <cp:lastModifiedBy>심유경</cp:lastModifiedBy>
  <cp:revision>9</cp:revision>
  <dcterms:created xsi:type="dcterms:W3CDTF">2024-11-23T12:45:46Z</dcterms:created>
  <dcterms:modified xsi:type="dcterms:W3CDTF">2024-11-23T13:08:04Z</dcterms:modified>
</cp:coreProperties>
</file>