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FD"/>
    <a:srgbClr val="FF1E00"/>
    <a:srgbClr val="292932"/>
    <a:srgbClr val="017934"/>
    <a:srgbClr val="4F4D3E"/>
    <a:srgbClr val="582B15"/>
    <a:srgbClr val="FFC000"/>
    <a:srgbClr val="F6D432"/>
    <a:srgbClr val="F4FF00"/>
    <a:srgbClr val="4F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Grid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61</Words>
  <Application>Microsoft Macintosh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57</cp:revision>
  <dcterms:created xsi:type="dcterms:W3CDTF">2022-02-21T08:38:46Z</dcterms:created>
  <dcterms:modified xsi:type="dcterms:W3CDTF">2022-05-03T04:55:25Z</dcterms:modified>
</cp:coreProperties>
</file>