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934"/>
    <a:srgbClr val="582B15"/>
    <a:srgbClr val="FFC000"/>
    <a:srgbClr val="F6D432"/>
    <a:srgbClr val="F4FF00"/>
    <a:srgbClr val="FFB5FD"/>
    <a:srgbClr val="4F504E"/>
    <a:srgbClr val="D9D9D9"/>
    <a:srgbClr val="FFA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42" autoAdjust="0"/>
    <p:restoredTop sz="94660"/>
  </p:normalViewPr>
  <p:slideViewPr>
    <p:cSldViewPr snapToGrid="0">
      <p:cViewPr>
        <p:scale>
          <a:sx n="66" d="100"/>
          <a:sy n="66" d="100"/>
        </p:scale>
        <p:origin x="504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2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D56BE5-3E94-B146-9F0A-5CCC1B8227AC}"/>
              </a:ext>
            </a:extLst>
          </p:cNvPr>
          <p:cNvGrpSpPr/>
          <p:nvPr/>
        </p:nvGrpSpPr>
        <p:grpSpPr>
          <a:xfrm>
            <a:off x="1455420" y="617220"/>
            <a:ext cx="5143500" cy="5143500"/>
            <a:chOff x="1455420" y="617220"/>
            <a:chExt cx="5143500" cy="514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B921-896B-2D4E-AC9C-603D54B6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420" y="617220"/>
              <a:ext cx="5143500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45D-4B03-2848-851A-7EE4379CE091}"/>
                </a:ext>
              </a:extLst>
            </p:cNvPr>
            <p:cNvSpPr txBox="1"/>
            <p:nvPr/>
          </p:nvSpPr>
          <p:spPr>
            <a:xfrm>
              <a:off x="2124389" y="4469612"/>
              <a:ext cx="3805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5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55593E-DC44-7D47-A061-D98C973665BA}"/>
              </a:ext>
            </a:extLst>
          </p:cNvPr>
          <p:cNvGrpSpPr/>
          <p:nvPr/>
        </p:nvGrpSpPr>
        <p:grpSpPr>
          <a:xfrm>
            <a:off x="6888480" y="750570"/>
            <a:ext cx="4876800" cy="4876800"/>
            <a:chOff x="6888480" y="75057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75057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7504109" y="4072926"/>
              <a:ext cx="380556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93856ED-A4A8-1F47-BD71-7DE039A9000C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82296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82296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kumimoji="1" lang="en-US" altLang="ko-Kore-KR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HTML Method PUT, DELETE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C34D72-8B9D-BD49-8B62-1D981D6B406D}"/>
              </a:ext>
            </a:extLst>
          </p:cNvPr>
          <p:cNvSpPr txBox="1"/>
          <p:nvPr/>
        </p:nvSpPr>
        <p:spPr>
          <a:xfrm>
            <a:off x="11313763" y="4866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- await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882181"/>
              <a:ext cx="30734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– await</a:t>
              </a:r>
            </a:p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for await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53</Words>
  <Application>Microsoft Macintosh PowerPoint</Application>
  <PresentationFormat>와이드스크린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33</cp:revision>
  <dcterms:created xsi:type="dcterms:W3CDTF">2022-02-21T08:38:46Z</dcterms:created>
  <dcterms:modified xsi:type="dcterms:W3CDTF">2022-04-14T05:41:05Z</dcterms:modified>
</cp:coreProperties>
</file>