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D3E"/>
    <a:srgbClr val="017934"/>
    <a:srgbClr val="582B15"/>
    <a:srgbClr val="FFC000"/>
    <a:srgbClr val="F6D432"/>
    <a:srgbClr val="F4FF00"/>
    <a:srgbClr val="FFB5FD"/>
    <a:srgbClr val="4F504E"/>
    <a:srgbClr val="D9D9D9"/>
    <a:srgbClr val="FFA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9D01AA-784B-0545-BF1C-DD5FB3E0F484}"/>
              </a:ext>
            </a:extLst>
          </p:cNvPr>
          <p:cNvGrpSpPr/>
          <p:nvPr/>
        </p:nvGrpSpPr>
        <p:grpSpPr>
          <a:xfrm>
            <a:off x="1447374" y="1329186"/>
            <a:ext cx="3570717" cy="3597129"/>
            <a:chOff x="746983" y="181322"/>
            <a:chExt cx="3570717" cy="35971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E4B39C-3071-ED45-99E4-98A857FA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63" y="783167"/>
              <a:ext cx="887137" cy="887137"/>
            </a:xfrm>
            <a:prstGeom prst="rect">
              <a:avLst/>
            </a:prstGeom>
          </p:spPr>
        </p:pic>
        <p:pic>
          <p:nvPicPr>
            <p:cNvPr id="3" name="그림 2" descr="텍스트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C7DBD4D6-E97D-8545-9B49-4BF7AAED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3" y="783167"/>
              <a:ext cx="887137" cy="88713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544121-8296-4E4E-9437-0E6FB7C102A5}"/>
                </a:ext>
              </a:extLst>
            </p:cNvPr>
            <p:cNvSpPr txBox="1"/>
            <p:nvPr/>
          </p:nvSpPr>
          <p:spPr>
            <a:xfrm>
              <a:off x="746983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Client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A8C35-204B-384F-90B2-2934E10D22C5}"/>
                </a:ext>
              </a:extLst>
            </p:cNvPr>
            <p:cNvSpPr txBox="1"/>
            <p:nvPr/>
          </p:nvSpPr>
          <p:spPr>
            <a:xfrm>
              <a:off x="3430562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Server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057D62B-3B8B-894A-A2EB-23A532053DB0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1" y="2286069"/>
              <a:ext cx="268357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B31F961-01E6-C34C-B419-440EDBCF04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286409"/>
              <a:ext cx="331470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A723D88-88D7-FC4D-BFB9-52412034B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572215"/>
              <a:ext cx="331470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9B4AB7-F5EB-0D44-83B2-0C53857DB8A7}"/>
                </a:ext>
              </a:extLst>
            </p:cNvPr>
            <p:cNvSpPr txBox="1"/>
            <p:nvPr/>
          </p:nvSpPr>
          <p:spPr>
            <a:xfrm>
              <a:off x="1618535" y="181322"/>
              <a:ext cx="22189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가지지 않은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6D19-955D-5A49-9AD7-58558021CDFE}"/>
                </a:ext>
              </a:extLst>
            </p:cNvPr>
            <p:cNvSpPr txBox="1"/>
            <p:nvPr/>
          </p:nvSpPr>
          <p:spPr>
            <a:xfrm>
              <a:off x="1618535" y="463661"/>
              <a:ext cx="223226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가진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9FA9CA-CC4C-3F41-9654-A12FC3C125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2648534"/>
              <a:ext cx="2683579" cy="0"/>
            </a:xfrm>
            <a:prstGeom prst="straightConnector1">
              <a:avLst/>
            </a:prstGeom>
            <a:ln w="19050">
              <a:prstDash val="sys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A34DE7D-25AD-2745-AC2A-544DC7FC85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3066535"/>
              <a:ext cx="2683579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C5D8042-CEB5-8146-935D-E72842E7D6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49" y="3429000"/>
              <a:ext cx="2683579" cy="0"/>
            </a:xfrm>
            <a:prstGeom prst="straightConnector1">
              <a:avLst/>
            </a:prstGeom>
            <a:ln w="1905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DFD080-525B-CB4C-83F3-5D96FA06DE89}"/>
                </a:ext>
              </a:extLst>
            </p:cNvPr>
            <p:cNvSpPr txBox="1"/>
            <p:nvPr/>
          </p:nvSpPr>
          <p:spPr>
            <a:xfrm>
              <a:off x="1422883" y="232880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C426DA-8E55-DC47-9B35-11CF3CEFCF98}"/>
                </a:ext>
              </a:extLst>
            </p:cNvPr>
            <p:cNvSpPr txBox="1"/>
            <p:nvPr/>
          </p:nvSpPr>
          <p:spPr>
            <a:xfrm>
              <a:off x="1422883" y="2718213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082A29-1635-4345-925B-7FFAA111CC46}"/>
                </a:ext>
              </a:extLst>
            </p:cNvPr>
            <p:cNvSpPr txBox="1"/>
            <p:nvPr/>
          </p:nvSpPr>
          <p:spPr>
            <a:xfrm>
              <a:off x="1422883" y="3112041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A15550-8D79-1D47-B591-EA493DF3646E}"/>
                </a:ext>
              </a:extLst>
            </p:cNvPr>
            <p:cNvSpPr txBox="1"/>
            <p:nvPr/>
          </p:nvSpPr>
          <p:spPr>
            <a:xfrm>
              <a:off x="1422883" y="350145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2B7E35-C69B-42B7-139F-7F6649B3B894}"/>
              </a:ext>
            </a:extLst>
          </p:cNvPr>
          <p:cNvGrpSpPr/>
          <p:nvPr/>
        </p:nvGrpSpPr>
        <p:grpSpPr>
          <a:xfrm>
            <a:off x="6118171" y="958006"/>
            <a:ext cx="4963486" cy="4941988"/>
            <a:chOff x="6118171" y="958006"/>
            <a:chExt cx="4963486" cy="49419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B87E52-704C-61BD-62AB-88B9663ED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0" t="11089" r="10920" b="11089"/>
            <a:stretch/>
          </p:blipFill>
          <p:spPr>
            <a:xfrm>
              <a:off x="6118171" y="958006"/>
              <a:ext cx="4963486" cy="49419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034719-D977-1503-32AF-5400562FFC88}"/>
                </a:ext>
              </a:extLst>
            </p:cNvPr>
            <p:cNvSpPr txBox="1"/>
            <p:nvPr/>
          </p:nvSpPr>
          <p:spPr>
            <a:xfrm>
              <a:off x="6974313" y="4695483"/>
              <a:ext cx="325120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>
                  <a:solidFill>
                    <a:srgbClr val="4F4D3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ERR</a:t>
              </a:r>
              <a:endParaRPr kumimoji="1" lang="en-US" altLang="en-US" b="1" dirty="0">
                <a:solidFill>
                  <a:srgbClr val="4F4D3E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19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C73565E-21D1-7D9A-F7AE-AF93B58DF28A}"/>
              </a:ext>
            </a:extLst>
          </p:cNvPr>
          <p:cNvGrpSpPr/>
          <p:nvPr/>
        </p:nvGrpSpPr>
        <p:grpSpPr>
          <a:xfrm>
            <a:off x="1091738" y="940724"/>
            <a:ext cx="4680000" cy="4680000"/>
            <a:chOff x="4699462" y="807720"/>
            <a:chExt cx="4680000" cy="46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A78EBE-70CD-2286-89B2-B17F261D3878}"/>
                </a:ext>
              </a:extLst>
            </p:cNvPr>
            <p:cNvSpPr/>
            <p:nvPr/>
          </p:nvSpPr>
          <p:spPr>
            <a:xfrm>
              <a:off x="4699462" y="80772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3A4C2C-11B2-8C9A-F1D3-431EE143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462" y="987720"/>
              <a:ext cx="4320000" cy="432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4AB54-7664-9859-BD1E-D77FE054C627}"/>
                </a:ext>
              </a:extLst>
            </p:cNvPr>
            <p:cNvSpPr txBox="1"/>
            <p:nvPr/>
          </p:nvSpPr>
          <p:spPr>
            <a:xfrm>
              <a:off x="5353928" y="4267461"/>
              <a:ext cx="337106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Only</a:t>
              </a:r>
              <a:endParaRPr kumimoji="1" lang="ko-Kore-KR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5232490-A67C-AE2D-1DCA-857D8DE96C68}"/>
              </a:ext>
            </a:extLst>
          </p:cNvPr>
          <p:cNvGrpSpPr/>
          <p:nvPr/>
        </p:nvGrpSpPr>
        <p:grpSpPr>
          <a:xfrm>
            <a:off x="6246204" y="831850"/>
            <a:ext cx="5194300" cy="5194300"/>
            <a:chOff x="6246204" y="83185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68FBE9-C028-0857-B34E-4232FD69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204" y="83185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949C5A-44A4-737E-19E9-2DC41EC577C6}"/>
                </a:ext>
              </a:extLst>
            </p:cNvPr>
            <p:cNvSpPr txBox="1"/>
            <p:nvPr/>
          </p:nvSpPr>
          <p:spPr>
            <a:xfrm>
              <a:off x="6246204" y="2497976"/>
              <a:ext cx="5194300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115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{“S tr”}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AE23D99-0597-28A3-F220-040A483F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536" y="1971305"/>
              <a:ext cx="966452" cy="966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182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90E0E5-9790-3656-CC8C-D96F5900DBB7}"/>
              </a:ext>
            </a:extLst>
          </p:cNvPr>
          <p:cNvGrpSpPr/>
          <p:nvPr/>
        </p:nvGrpSpPr>
        <p:grpSpPr>
          <a:xfrm>
            <a:off x="1712807" y="1089000"/>
            <a:ext cx="4680000" cy="4680000"/>
            <a:chOff x="1712807" y="1089000"/>
            <a:chExt cx="4680000" cy="468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43CBA99-28B1-5DA7-C837-53736BFC1BDC}"/>
                </a:ext>
              </a:extLst>
            </p:cNvPr>
            <p:cNvSpPr/>
            <p:nvPr/>
          </p:nvSpPr>
          <p:spPr>
            <a:xfrm>
              <a:off x="1712807" y="108900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807" y="1269000"/>
              <a:ext cx="4320000" cy="432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2367273" y="4152677"/>
              <a:ext cx="3371068" cy="14157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Date</a:t>
              </a:r>
              <a:endParaRPr kumimoji="1" lang="en-US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ore-KR" sz="3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Sort</a:t>
              </a:r>
              <a:endParaRPr kumimoji="1" lang="ko-Kore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9AC81D4-FEFE-CB40-95B7-6E00A05C50F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3657600" y="2630956"/>
              <a:ext cx="487680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Seokbong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series </a:t>
              </a:r>
              <a:r>
                <a:rPr kumimoji="1" lang="en-US" altLang="ko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9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npm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commands</a:t>
              </a:r>
              <a:endParaRPr kumimoji="1" lang="ko-Kore-KR" altLang="en-US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1062419-F531-D94F-8C2D-D2C70290D54B}"/>
              </a:ext>
            </a:extLst>
          </p:cNvPr>
          <p:cNvGrpSpPr/>
          <p:nvPr/>
        </p:nvGrpSpPr>
        <p:grpSpPr>
          <a:xfrm>
            <a:off x="3498850" y="831850"/>
            <a:ext cx="5194300" cy="5194300"/>
            <a:chOff x="3498850" y="831850"/>
            <a:chExt cx="5194300" cy="519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F34489-E38D-E34A-9655-39F7864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850" y="831850"/>
              <a:ext cx="5194300" cy="519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A375D9-0B3F-984D-A058-72D60A0C4DB9}"/>
                </a:ext>
              </a:extLst>
            </p:cNvPr>
            <p:cNvSpPr txBox="1"/>
            <p:nvPr/>
          </p:nvSpPr>
          <p:spPr>
            <a:xfrm>
              <a:off x="3657600" y="2644170"/>
              <a:ext cx="4876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96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 REST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BF27F-133A-E344-A87D-38E09B03A4DD}"/>
              </a:ext>
            </a:extLst>
          </p:cNvPr>
          <p:cNvGrpSpPr/>
          <p:nvPr/>
        </p:nvGrpSpPr>
        <p:grpSpPr>
          <a:xfrm>
            <a:off x="828297" y="1803400"/>
            <a:ext cx="3251201" cy="3251200"/>
            <a:chOff x="4470399" y="1803400"/>
            <a:chExt cx="3251201" cy="3251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5AAED7-2828-AA41-A2D0-803B05AE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95205-AF83-404C-A189-3F894F7A1AB7}"/>
                </a:ext>
              </a:extLst>
            </p:cNvPr>
            <p:cNvSpPr txBox="1"/>
            <p:nvPr/>
          </p:nvSpPr>
          <p:spPr>
            <a:xfrm>
              <a:off x="4470399" y="3854271"/>
              <a:ext cx="32512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Promise</a:t>
              </a:r>
            </a:p>
            <a:p>
              <a:pPr algn="ctr"/>
              <a:r>
                <a:rPr kumimoji="1" lang="en-US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all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EB049B-8147-E045-A90C-C9B2CEAC2285}"/>
              </a:ext>
            </a:extLst>
          </p:cNvPr>
          <p:cNvSpPr txBox="1"/>
          <p:nvPr/>
        </p:nvSpPr>
        <p:spPr>
          <a:xfrm>
            <a:off x="9109276" y="2627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749D38-CE7B-9F4D-AD4D-1894ECC32F20}"/>
              </a:ext>
            </a:extLst>
          </p:cNvPr>
          <p:cNvGrpSpPr/>
          <p:nvPr/>
        </p:nvGrpSpPr>
        <p:grpSpPr>
          <a:xfrm>
            <a:off x="7572576" y="1803400"/>
            <a:ext cx="3073400" cy="3073400"/>
            <a:chOff x="7572576" y="1803400"/>
            <a:chExt cx="3073400" cy="3073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133E72-AAA3-F342-94DC-7258DC2BD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5DA91-971E-F842-ADD8-887C8EA12B56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- await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5AFE03-12E2-144D-B3E0-B44C16C7228E}"/>
              </a:ext>
            </a:extLst>
          </p:cNvPr>
          <p:cNvGrpSpPr/>
          <p:nvPr/>
        </p:nvGrpSpPr>
        <p:grpSpPr>
          <a:xfrm>
            <a:off x="4683907" y="2760979"/>
            <a:ext cx="3073400" cy="3073400"/>
            <a:chOff x="7572576" y="1803400"/>
            <a:chExt cx="3073400" cy="30734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00419D-A47F-1F4C-A83C-0B10658D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7D5BBE-B6E6-6944-A9F8-9E7C30540AC8}"/>
                </a:ext>
              </a:extLst>
            </p:cNvPr>
            <p:cNvSpPr txBox="1"/>
            <p:nvPr/>
          </p:nvSpPr>
          <p:spPr>
            <a:xfrm>
              <a:off x="7572576" y="3882181"/>
              <a:ext cx="307340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– await</a:t>
              </a:r>
            </a:p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for await 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54</Words>
  <Application>Microsoft Macintosh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48</cp:revision>
  <dcterms:created xsi:type="dcterms:W3CDTF">2022-02-21T08:38:46Z</dcterms:created>
  <dcterms:modified xsi:type="dcterms:W3CDTF">2022-04-21T05:12:58Z</dcterms:modified>
</cp:coreProperties>
</file>