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Macintosh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Microsoft Office User</cp:lastModifiedBy>
  <cp:revision>14</cp:revision>
  <dcterms:created xsi:type="dcterms:W3CDTF">2022-02-21T08:38:46Z</dcterms:created>
  <dcterms:modified xsi:type="dcterms:W3CDTF">2022-03-17T00:23:02Z</dcterms:modified>
</cp:coreProperties>
</file>