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55593E-DC44-7D47-A061-D98C973665BA}"/>
              </a:ext>
            </a:extLst>
          </p:cNvPr>
          <p:cNvGrpSpPr/>
          <p:nvPr/>
        </p:nvGrpSpPr>
        <p:grpSpPr>
          <a:xfrm>
            <a:off x="6888480" y="750570"/>
            <a:ext cx="4876800" cy="4876800"/>
            <a:chOff x="6888480" y="75057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75057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7504109" y="4072926"/>
              <a:ext cx="380556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Macintosh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Microsoft Office User</cp:lastModifiedBy>
  <cp:revision>12</cp:revision>
  <dcterms:created xsi:type="dcterms:W3CDTF">2022-02-21T08:38:46Z</dcterms:created>
  <dcterms:modified xsi:type="dcterms:W3CDTF">2022-03-16T08:22:42Z</dcterms:modified>
</cp:coreProperties>
</file>