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9D56BE5-3E94-B146-9F0A-5CCC1B8227AC}"/>
              </a:ext>
            </a:extLst>
          </p:cNvPr>
          <p:cNvGrpSpPr/>
          <p:nvPr/>
        </p:nvGrpSpPr>
        <p:grpSpPr>
          <a:xfrm>
            <a:off x="1455420" y="617220"/>
            <a:ext cx="5143500" cy="5143500"/>
            <a:chOff x="1455420" y="617220"/>
            <a:chExt cx="5143500" cy="5143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9CB921-896B-2D4E-AC9C-603D54B6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420" y="617220"/>
              <a:ext cx="5143500" cy="5143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EC645D-4B03-2848-851A-7EE4379CE091}"/>
                </a:ext>
              </a:extLst>
            </p:cNvPr>
            <p:cNvSpPr txBox="1"/>
            <p:nvPr/>
          </p:nvSpPr>
          <p:spPr>
            <a:xfrm>
              <a:off x="2124389" y="4469612"/>
              <a:ext cx="3805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5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Macintosh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Microsoft Office User</cp:lastModifiedBy>
  <cp:revision>7</cp:revision>
  <dcterms:created xsi:type="dcterms:W3CDTF">2022-02-21T08:38:46Z</dcterms:created>
  <dcterms:modified xsi:type="dcterms:W3CDTF">2022-03-16T06:38:47Z</dcterms:modified>
</cp:coreProperties>
</file>