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2022. 2. 23.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9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2022. 2. 23.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1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2022. 2. 23.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2022. 2. 23.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1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2022. 2. 23.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2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2022. 2. 23.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1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2022. 2. 23.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9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2022. 2. 23.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3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2022. 2. 23.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2022. 2. 23.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7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2022. 2. 23.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4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2014-1E55-493B-BBAA-4A9392E5EECC}" type="datetimeFigureOut">
              <a:rPr lang="ko-KR" altLang="en-US" smtClean="0"/>
              <a:t>2022. 2. 23.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2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17555" y="351712"/>
            <a:ext cx="4876191" cy="4876190"/>
            <a:chOff x="417555" y="351712"/>
            <a:chExt cx="4876191" cy="487619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55" y="351712"/>
              <a:ext cx="4876190" cy="487619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7556" y="4412201"/>
              <a:ext cx="4876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>
                  <a:solidFill>
                    <a:schemeClr val="bg1"/>
                  </a:solidFill>
                </a:rPr>
                <a:t>Alert</a:t>
              </a:r>
              <a:endParaRPr lang="ko-KR" altLang="en-US" sz="3200" b="1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DCD3445-8579-3E4C-9A12-62F16ECA8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30" y="2613617"/>
            <a:ext cx="3175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1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70E7992-0382-D846-A406-57929E8E9130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C1ABA95-A5CF-6E4B-940B-9CB7548D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1EE5C4-76EC-FC44-B161-6D6A08100FA7}"/>
                </a:ext>
              </a:extLst>
            </p:cNvPr>
            <p:cNvSpPr/>
            <p:nvPr/>
          </p:nvSpPr>
          <p:spPr>
            <a:xfrm>
              <a:off x="5671751" y="3429000"/>
              <a:ext cx="1655806" cy="16558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3BB1D-166C-E54E-A461-994618255EF7}"/>
                </a:ext>
              </a:extLst>
            </p:cNvPr>
            <p:cNvSpPr txBox="1"/>
            <p:nvPr/>
          </p:nvSpPr>
          <p:spPr>
            <a:xfrm>
              <a:off x="5421846" y="3533631"/>
              <a:ext cx="2155615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8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#ID</a:t>
              </a:r>
              <a:endParaRPr kumimoji="1" lang="ko-Kore-KR" altLang="en-US" sz="8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77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161C9D0-EF08-CA42-98E2-BF27BEF3D120}"/>
              </a:ext>
            </a:extLst>
          </p:cNvPr>
          <p:cNvGrpSpPr/>
          <p:nvPr/>
        </p:nvGrpSpPr>
        <p:grpSpPr>
          <a:xfrm>
            <a:off x="1858963" y="749300"/>
            <a:ext cx="4673600" cy="4673600"/>
            <a:chOff x="1858963" y="749300"/>
            <a:chExt cx="4673600" cy="467360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103F381-3E3B-8845-89D8-A5C4AA798214}"/>
                </a:ext>
              </a:extLst>
            </p:cNvPr>
            <p:cNvGrpSpPr/>
            <p:nvPr/>
          </p:nvGrpSpPr>
          <p:grpSpPr>
            <a:xfrm>
              <a:off x="1858963" y="749300"/>
              <a:ext cx="4673600" cy="4673600"/>
              <a:chOff x="1858963" y="749300"/>
              <a:chExt cx="4673600" cy="4673600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4BA531B6-BC24-DC47-BE04-50C2D3458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8963" y="749300"/>
                <a:ext cx="4673600" cy="4673600"/>
              </a:xfrm>
              <a:prstGeom prst="rect">
                <a:avLst/>
              </a:prstGeom>
            </p:spPr>
          </p:pic>
          <p:pic>
            <p:nvPicPr>
              <p:cNvPr id="17" name="그래픽 16">
                <a:extLst>
                  <a:ext uri="{FF2B5EF4-FFF2-40B4-BE49-F238E27FC236}">
                    <a16:creationId xmlns:a16="http://schemas.microsoft.com/office/drawing/2014/main" id="{B6E08979-4297-394F-A919-F71F2C978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96753" y="749300"/>
                <a:ext cx="1735810" cy="685800"/>
              </a:xfrm>
              <a:prstGeom prst="rect">
                <a:avLst/>
              </a:prstGeom>
            </p:spPr>
          </p:pic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5C74E55-A00B-C542-AEEC-369FA8D7D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963" y="4206834"/>
              <a:ext cx="1225873" cy="1216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32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Macintosh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NanumGothic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Seokbong</dc:creator>
  <cp:lastModifiedBy>MA3464</cp:lastModifiedBy>
  <cp:revision>6</cp:revision>
  <dcterms:created xsi:type="dcterms:W3CDTF">2022-02-21T08:38:46Z</dcterms:created>
  <dcterms:modified xsi:type="dcterms:W3CDTF">2022-02-23T07:45:50Z</dcterms:modified>
</cp:coreProperties>
</file>