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9D56BE5-3E94-B146-9F0A-5CCC1B8227AC}"/>
              </a:ext>
            </a:extLst>
          </p:cNvPr>
          <p:cNvGrpSpPr/>
          <p:nvPr/>
        </p:nvGrpSpPr>
        <p:grpSpPr>
          <a:xfrm>
            <a:off x="1455420" y="617220"/>
            <a:ext cx="5143500" cy="5143500"/>
            <a:chOff x="1455420" y="617220"/>
            <a:chExt cx="5143500" cy="5143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9CB921-896B-2D4E-AC9C-603D54B6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420" y="617220"/>
              <a:ext cx="5143500" cy="5143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EC645D-4B03-2848-851A-7EE4379CE091}"/>
                </a:ext>
              </a:extLst>
            </p:cNvPr>
            <p:cNvSpPr txBox="1"/>
            <p:nvPr/>
          </p:nvSpPr>
          <p:spPr>
            <a:xfrm>
              <a:off x="2124389" y="4469612"/>
              <a:ext cx="3805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5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55593E-DC44-7D47-A061-D98C973665BA}"/>
              </a:ext>
            </a:extLst>
          </p:cNvPr>
          <p:cNvGrpSpPr/>
          <p:nvPr/>
        </p:nvGrpSpPr>
        <p:grpSpPr>
          <a:xfrm>
            <a:off x="6888480" y="750570"/>
            <a:ext cx="4876800" cy="4876800"/>
            <a:chOff x="6888480" y="75057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0" y="75057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7504109" y="4072926"/>
              <a:ext cx="380556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93856ED-A4A8-1F47-BD71-7DE039A9000C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82296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822960" y="2831010"/>
              <a:ext cx="4876800" cy="15388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en-US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Express generator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</Words>
  <Application>Microsoft Macintosh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Microsoft Office User</cp:lastModifiedBy>
  <cp:revision>17</cp:revision>
  <dcterms:created xsi:type="dcterms:W3CDTF">2022-02-21T08:38:46Z</dcterms:created>
  <dcterms:modified xsi:type="dcterms:W3CDTF">2022-03-17T07:31:26Z</dcterms:modified>
</cp:coreProperties>
</file>