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smtClean="0">
                  <a:solidFill>
                    <a:schemeClr val="bg1"/>
                  </a:solidFill>
                </a:rPr>
                <a:t>Modal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NanumGothic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Seokbong</cp:lastModifiedBy>
  <cp:revision>5</cp:revision>
  <dcterms:created xsi:type="dcterms:W3CDTF">2022-02-21T08:38:46Z</dcterms:created>
  <dcterms:modified xsi:type="dcterms:W3CDTF">2022-02-22T06:00:09Z</dcterms:modified>
</cp:coreProperties>
</file>