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9A"/>
    <a:srgbClr val="404E7E"/>
    <a:srgbClr val="FFB5FD"/>
    <a:srgbClr val="45D1FD"/>
    <a:srgbClr val="FF1E00"/>
    <a:srgbClr val="F9B9D3"/>
    <a:srgbClr val="F9EED7"/>
    <a:srgbClr val="5E5E5E"/>
    <a:srgbClr val="000000"/>
    <a:srgbClr val="617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3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Grid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B0404F-8681-6DD6-6629-043B30BCFCD6}"/>
              </a:ext>
            </a:extLst>
          </p:cNvPr>
          <p:cNvGrpSpPr/>
          <p:nvPr/>
        </p:nvGrpSpPr>
        <p:grpSpPr>
          <a:xfrm>
            <a:off x="6898256" y="1305813"/>
            <a:ext cx="3175403" cy="3275665"/>
            <a:chOff x="6898257" y="615000"/>
            <a:chExt cx="3175403" cy="3275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CD3445-8579-3E4C-9A12-62F16ECA8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257" y="615000"/>
              <a:ext cx="3175403" cy="3150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A636B0-BDC9-95AB-FFE2-63FDD2A083A8}"/>
                </a:ext>
              </a:extLst>
            </p:cNvPr>
            <p:cNvSpPr txBox="1"/>
            <p:nvPr/>
          </p:nvSpPr>
          <p:spPr>
            <a:xfrm>
              <a:off x="7004470" y="3429000"/>
              <a:ext cx="2962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Zendesk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B1002-68DE-C03D-854F-18658B467493}"/>
              </a:ext>
            </a:extLst>
          </p:cNvPr>
          <p:cNvGrpSpPr/>
          <p:nvPr/>
        </p:nvGrpSpPr>
        <p:grpSpPr>
          <a:xfrm>
            <a:off x="6667087" y="1537821"/>
            <a:ext cx="3073400" cy="3073400"/>
            <a:chOff x="7572576" y="1803400"/>
            <a:chExt cx="3073400" cy="30734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5E151A-A2AD-4331-FC64-B53D66A75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DC04-75D2-6B28-3A1D-C9F48152B77C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${</a:t>
              </a:r>
              <a:r>
                <a:rPr kumimoji="1" lang="en-US" altLang="ko-KR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backtick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}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endParaRPr kumimoji="1" lang="en-US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D157A2-6791-4760-864A-4C9DECDDD21C}"/>
              </a:ext>
            </a:extLst>
          </p:cNvPr>
          <p:cNvGrpSpPr/>
          <p:nvPr/>
        </p:nvGrpSpPr>
        <p:grpSpPr>
          <a:xfrm>
            <a:off x="2291278" y="628650"/>
            <a:ext cx="3911600" cy="3771900"/>
            <a:chOff x="2291278" y="628650"/>
            <a:chExt cx="3911600" cy="3771900"/>
          </a:xfrm>
        </p:grpSpPr>
        <p:pic>
          <p:nvPicPr>
            <p:cNvPr id="7" name="그림 6" descr="텍스트, 사람들, 하얀색, 가장이(가) 표시된 사진&#10;&#10;자동 생성된 설명">
              <a:extLst>
                <a:ext uri="{FF2B5EF4-FFF2-40B4-BE49-F238E27FC236}">
                  <a16:creationId xmlns:a16="http://schemas.microsoft.com/office/drawing/2014/main" id="{DCBDDD99-4960-0BEF-6AA2-7B808DAF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78" y="628650"/>
              <a:ext cx="3911600" cy="377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6858-4132-72EA-BF18-9D1C3F18E735}"/>
                </a:ext>
              </a:extLst>
            </p:cNvPr>
            <p:cNvSpPr txBox="1"/>
            <p:nvPr/>
          </p:nvSpPr>
          <p:spPr>
            <a:xfrm>
              <a:off x="4675670" y="1947702"/>
              <a:ext cx="1420330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innerText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B8349-2FBB-44CB-5D4C-50D14A3F9065}"/>
                </a:ext>
              </a:extLst>
            </p:cNvPr>
            <p:cNvSpPr txBox="1"/>
            <p:nvPr/>
          </p:nvSpPr>
          <p:spPr>
            <a:xfrm>
              <a:off x="3023260" y="2625853"/>
              <a:ext cx="168819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textContent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71C93-3E34-4806-054E-531CD4A16901}"/>
                </a:ext>
              </a:extLst>
            </p:cNvPr>
            <p:cNvSpPr txBox="1"/>
            <p:nvPr/>
          </p:nvSpPr>
          <p:spPr>
            <a:xfrm>
              <a:off x="2417289" y="2060630"/>
              <a:ext cx="156094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innerHTML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2F78F-ABCD-5FB7-D6CE-D836955B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831850"/>
            <a:ext cx="5194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EF245-2BD2-93D7-9D95-9CE2456A3C49}"/>
              </a:ext>
            </a:extLst>
          </p:cNvPr>
          <p:cNvSpPr txBox="1"/>
          <p:nvPr/>
        </p:nvSpPr>
        <p:spPr>
          <a:xfrm>
            <a:off x="4410466" y="4653128"/>
            <a:ext cx="33710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kumimoji="1" lang="ko-Kore-KR" altLang="en-US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75BF16-A396-E7FC-2FB6-8F193565A5A7}"/>
              </a:ext>
            </a:extLst>
          </p:cNvPr>
          <p:cNvGrpSpPr/>
          <p:nvPr/>
        </p:nvGrpSpPr>
        <p:grpSpPr>
          <a:xfrm>
            <a:off x="4159250" y="1466850"/>
            <a:ext cx="3873500" cy="3924300"/>
            <a:chOff x="4159250" y="1466850"/>
            <a:chExt cx="3873500" cy="3924300"/>
          </a:xfrm>
        </p:grpSpPr>
        <p:pic>
          <p:nvPicPr>
            <p:cNvPr id="5" name="그림 4" descr="다채로운, 장식, 놀이기구이(가) 표시된 사진&#10;&#10;자동 생성된 설명">
              <a:extLst>
                <a:ext uri="{FF2B5EF4-FFF2-40B4-BE49-F238E27FC236}">
                  <a16:creationId xmlns:a16="http://schemas.microsoft.com/office/drawing/2014/main" id="{91303F51-05B5-E6AB-3289-C7795B6B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0" y="1466850"/>
              <a:ext cx="3873500" cy="3924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46C6-1B05-BB97-CEE1-9F4273993EEE}"/>
                </a:ext>
              </a:extLst>
            </p:cNvPr>
            <p:cNvSpPr txBox="1"/>
            <p:nvPr/>
          </p:nvSpPr>
          <p:spPr>
            <a:xfrm rot="20681249">
              <a:off x="4700669" y="1882959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20BB-3981-004C-A13E-366B16AAC3F0}"/>
                </a:ext>
              </a:extLst>
            </p:cNvPr>
            <p:cNvSpPr txBox="1"/>
            <p:nvPr/>
          </p:nvSpPr>
          <p:spPr>
            <a:xfrm rot="980208">
              <a:off x="6944337" y="1882960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ADCD3-E3D9-2455-8287-9D1489927CAB}"/>
                </a:ext>
              </a:extLst>
            </p:cNvPr>
            <p:cNvSpPr txBox="1"/>
            <p:nvPr/>
          </p:nvSpPr>
          <p:spPr>
            <a:xfrm rot="381569">
              <a:off x="5481174" y="4090796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5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7FD4097-59FB-446F-4B3F-617BEFD63159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65BF3E-BA56-9317-6C22-D769A4D8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0C0B97-A010-B275-B4FF-C68ABC8F5AD9}"/>
                </a:ext>
              </a:extLst>
            </p:cNvPr>
            <p:cNvSpPr txBox="1"/>
            <p:nvPr/>
          </p:nvSpPr>
          <p:spPr>
            <a:xfrm>
              <a:off x="3824917" y="4524560"/>
              <a:ext cx="454216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 err="1">
                  <a:solidFill>
                    <a:srgbClr val="404E7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Trumb</a:t>
              </a:r>
              <a:r>
                <a:rPr kumimoji="1" lang="en-US" altLang="en-US" sz="4000" b="1" dirty="0" err="1">
                  <a:solidFill>
                    <a:srgbClr val="61729B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owyg</a:t>
              </a:r>
              <a:endParaRPr kumimoji="1" lang="en-US" altLang="en-US" b="1" dirty="0">
                <a:solidFill>
                  <a:srgbClr val="61729B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92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E98A2D-C83C-B006-FC37-0BF2D71A893A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F15E97-BE1C-1AE4-D4FD-7F8A7E10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F88E3-B541-7E48-85E3-9CCB8C365A97}"/>
                </a:ext>
              </a:extLst>
            </p:cNvPr>
            <p:cNvSpPr txBox="1"/>
            <p:nvPr/>
          </p:nvSpPr>
          <p:spPr>
            <a:xfrm>
              <a:off x="3824917" y="4224897"/>
              <a:ext cx="454216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Resizable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7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189140-C96E-4DB2-7BAC-194D345D7A91}"/>
              </a:ext>
            </a:extLst>
          </p:cNvPr>
          <p:cNvGrpSpPr/>
          <p:nvPr/>
        </p:nvGrpSpPr>
        <p:grpSpPr>
          <a:xfrm>
            <a:off x="3103212" y="990600"/>
            <a:ext cx="4876800" cy="4876800"/>
            <a:chOff x="3103212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C11A03-A38E-5250-00E6-A3C45FF09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12" y="990600"/>
              <a:ext cx="4876800" cy="4876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8DD25E-1ED8-83CB-5606-048D0D442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509" y="2677886"/>
              <a:ext cx="518942" cy="518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AFB4A22-C72B-6F37-908F-475E1D1C4838}"/>
              </a:ext>
            </a:extLst>
          </p:cNvPr>
          <p:cNvGrpSpPr/>
          <p:nvPr/>
        </p:nvGrpSpPr>
        <p:grpSpPr>
          <a:xfrm>
            <a:off x="2889068" y="990600"/>
            <a:ext cx="4876800" cy="4876800"/>
            <a:chOff x="2889068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482059-5A39-54EF-A86B-E7D0A3528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9068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AC740C3C-579E-73C9-F541-F39549D0C9A6}"/>
                </a:ext>
              </a:extLst>
            </p:cNvPr>
            <p:cNvSpPr/>
            <p:nvPr/>
          </p:nvSpPr>
          <p:spPr>
            <a:xfrm>
              <a:off x="3082834" y="1175658"/>
              <a:ext cx="4489269" cy="4489269"/>
            </a:xfrm>
            <a:prstGeom prst="roundRect">
              <a:avLst>
                <a:gd name="adj" fmla="val 648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02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CA0795-0BE2-C63F-5CEB-504EADD57C7C}"/>
              </a:ext>
            </a:extLst>
          </p:cNvPr>
          <p:cNvGrpSpPr/>
          <p:nvPr/>
        </p:nvGrpSpPr>
        <p:grpSpPr>
          <a:xfrm>
            <a:off x="3657599" y="990600"/>
            <a:ext cx="4876800" cy="4876800"/>
            <a:chOff x="3657599" y="990600"/>
            <a:chExt cx="4876800" cy="4876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235D5E-E46C-9C46-7BFE-AF0FB5DA7B30}"/>
                </a:ext>
              </a:extLst>
            </p:cNvPr>
            <p:cNvGrpSpPr/>
            <p:nvPr/>
          </p:nvGrpSpPr>
          <p:grpSpPr>
            <a:xfrm>
              <a:off x="3657599" y="990600"/>
              <a:ext cx="4876800" cy="4876800"/>
              <a:chOff x="3657599" y="990600"/>
              <a:chExt cx="4876800" cy="48768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55D5855-E26E-A55B-74D5-2B74123159E7}"/>
                  </a:ext>
                </a:extLst>
              </p:cNvPr>
              <p:cNvGrpSpPr/>
              <p:nvPr/>
            </p:nvGrpSpPr>
            <p:grpSpPr>
              <a:xfrm>
                <a:off x="3657599" y="990600"/>
                <a:ext cx="4876800" cy="4876800"/>
                <a:chOff x="3657599" y="990600"/>
                <a:chExt cx="4876800" cy="487680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C546365E-8AD2-4E2C-F684-2BD1BE5A54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599" y="990600"/>
                  <a:ext cx="4876800" cy="48768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503292-31BD-F338-31A3-0231B8763502}"/>
                    </a:ext>
                  </a:extLst>
                </p:cNvPr>
                <p:cNvSpPr txBox="1"/>
                <p:nvPr/>
              </p:nvSpPr>
              <p:spPr>
                <a:xfrm>
                  <a:off x="4585989" y="4329399"/>
                  <a:ext cx="3020020" cy="1015663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en-US" altLang="en-US" sz="6000" b="1" dirty="0">
                      <a:solidFill>
                        <a:schemeClr val="bg1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Parent?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437E9B-DC2F-80CE-EC50-F04658DC8759}"/>
                  </a:ext>
                </a:extLst>
              </p:cNvPr>
              <p:cNvSpPr txBox="1"/>
              <p:nvPr/>
            </p:nvSpPr>
            <p:spPr>
              <a:xfrm>
                <a:off x="3657599" y="990600"/>
                <a:ext cx="2438401" cy="830997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ko-KR" altLang="en-US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아들아</a:t>
                </a:r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...</a:t>
                </a:r>
              </a:p>
              <a:p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Function</a:t>
                </a:r>
                <a:r>
                  <a:rPr kumimoji="1" lang="ko-KR" altLang="en-US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아니</a:t>
                </a:r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..?</a:t>
                </a:r>
                <a:endParaRPr kumimoji="1" lang="en-US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A88789-CB44-797E-F899-31CD09E6AEE9}"/>
                </a:ext>
              </a:extLst>
            </p:cNvPr>
            <p:cNvSpPr txBox="1"/>
            <p:nvPr/>
          </p:nvSpPr>
          <p:spPr>
            <a:xfrm>
              <a:off x="6636251" y="3429000"/>
              <a:ext cx="917506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네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702909"/>
              <a:ext cx="2155615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6600" b="1" dirty="0">
                  <a:solidFill>
                    <a:srgbClr val="29293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74A0C6-F78F-5DB6-E340-1AA63F02CDD5}"/>
              </a:ext>
            </a:extLst>
          </p:cNvPr>
          <p:cNvGrpSpPr/>
          <p:nvPr/>
        </p:nvGrpSpPr>
        <p:grpSpPr>
          <a:xfrm>
            <a:off x="3657600" y="990600"/>
            <a:ext cx="5443601" cy="5165353"/>
            <a:chOff x="3657600" y="990600"/>
            <a:chExt cx="5443601" cy="51653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0A33CF-711C-B4AD-FD97-0B37F6AE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074C19-A921-4950-114D-0807AB6FE812}"/>
                </a:ext>
              </a:extLst>
            </p:cNvPr>
            <p:cNvSpPr txBox="1"/>
            <p:nvPr/>
          </p:nvSpPr>
          <p:spPr>
            <a:xfrm>
              <a:off x="4351205" y="5140290"/>
              <a:ext cx="3489590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Children</a:t>
              </a:r>
              <a:r>
                <a:rPr kumimoji="1" lang="en-US" altLang="ko-KR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8DFA8-AAF5-EAC8-085D-1D40C85574A8}"/>
                </a:ext>
              </a:extLst>
            </p:cNvPr>
            <p:cNvSpPr txBox="1"/>
            <p:nvPr/>
          </p:nvSpPr>
          <p:spPr>
            <a:xfrm>
              <a:off x="3734170" y="1436523"/>
              <a:ext cx="953590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응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10CB77-B1F7-8B2A-9493-4D78D5E8288F}"/>
                </a:ext>
              </a:extLst>
            </p:cNvPr>
            <p:cNvSpPr txBox="1"/>
            <p:nvPr/>
          </p:nvSpPr>
          <p:spPr>
            <a:xfrm>
              <a:off x="6580388" y="4115136"/>
              <a:ext cx="2520813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부모님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</a:p>
            <a:p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Element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아세요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F859C-D447-5610-C7E5-11EE40EBFC6D}"/>
                </a:ext>
              </a:extLst>
            </p:cNvPr>
            <p:cNvSpPr txBox="1"/>
            <p:nvPr/>
          </p:nvSpPr>
          <p:spPr>
            <a:xfrm>
              <a:off x="7504242" y="1748135"/>
              <a:ext cx="953590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응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40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EEDF445-7F5F-660D-0F4D-2D56DCC995BA}"/>
              </a:ext>
            </a:extLst>
          </p:cNvPr>
          <p:cNvGrpSpPr/>
          <p:nvPr/>
        </p:nvGrpSpPr>
        <p:grpSpPr>
          <a:xfrm>
            <a:off x="5475514" y="1429294"/>
            <a:ext cx="4339046" cy="4339046"/>
            <a:chOff x="3657600" y="990600"/>
            <a:chExt cx="4339046" cy="43390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E03F9C1-6C3C-E5B5-03E9-D4B21E84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339046" cy="43390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C8B5B-1B35-D2BB-049B-85E81503B5FF}"/>
                </a:ext>
              </a:extLst>
            </p:cNvPr>
            <p:cNvSpPr txBox="1"/>
            <p:nvPr/>
          </p:nvSpPr>
          <p:spPr>
            <a:xfrm>
              <a:off x="4076759" y="4039663"/>
              <a:ext cx="3500728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Class List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0C8F60-2EE3-AF56-E828-F05F7FDC26FA}"/>
              </a:ext>
            </a:extLst>
          </p:cNvPr>
          <p:cNvSpPr/>
          <p:nvPr/>
        </p:nvSpPr>
        <p:spPr>
          <a:xfrm>
            <a:off x="2377440" y="607423"/>
            <a:ext cx="5643154" cy="564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8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908008-9B0E-9872-2A2C-128EE8BD8C2A}"/>
              </a:ext>
            </a:extLst>
          </p:cNvPr>
          <p:cNvGrpSpPr/>
          <p:nvPr/>
        </p:nvGrpSpPr>
        <p:grpSpPr>
          <a:xfrm>
            <a:off x="1671987" y="607423"/>
            <a:ext cx="5643154" cy="5643154"/>
            <a:chOff x="1671987" y="607423"/>
            <a:chExt cx="5643154" cy="56431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AB1A18-C66C-33DA-4283-3DBD4813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164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2DB6B-3E9E-E766-9C01-CF9608862CB7}"/>
                </a:ext>
              </a:extLst>
            </p:cNvPr>
            <p:cNvSpPr txBox="1"/>
            <p:nvPr/>
          </p:nvSpPr>
          <p:spPr>
            <a:xfrm>
              <a:off x="1854925" y="5043325"/>
              <a:ext cx="2181438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60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ㅇㄷ</a:t>
              </a:r>
              <a:r>
                <a:rPr kumimoji="1" lang="en-US" altLang="ko-KR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1671987" y="607423"/>
              <a:ext cx="5643154" cy="5643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82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3F8175-FCDB-7DAB-95B5-732822CFB66C}"/>
              </a:ext>
            </a:extLst>
          </p:cNvPr>
          <p:cNvGrpSpPr/>
          <p:nvPr/>
        </p:nvGrpSpPr>
        <p:grpSpPr>
          <a:xfrm>
            <a:off x="1671987" y="607423"/>
            <a:ext cx="5643154" cy="5643154"/>
            <a:chOff x="1671987" y="607423"/>
            <a:chExt cx="5643154" cy="56431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2DB6B-3E9E-E766-9C01-CF9608862CB7}"/>
                </a:ext>
              </a:extLst>
            </p:cNvPr>
            <p:cNvSpPr txBox="1"/>
            <p:nvPr/>
          </p:nvSpPr>
          <p:spPr>
            <a:xfrm>
              <a:off x="2099795" y="4831687"/>
              <a:ext cx="4787538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문자 입력 최대로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1671987" y="607423"/>
              <a:ext cx="5643154" cy="5643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186995-ECD6-34B7-650B-5AD4A243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564" y="1386295"/>
              <a:ext cx="50800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7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68E346-554C-835E-E449-BB360C2F0091}"/>
              </a:ext>
            </a:extLst>
          </p:cNvPr>
          <p:cNvGrpSpPr/>
          <p:nvPr/>
        </p:nvGrpSpPr>
        <p:grpSpPr>
          <a:xfrm>
            <a:off x="2808455" y="424543"/>
            <a:ext cx="6120000" cy="6120000"/>
            <a:chOff x="2808455" y="424543"/>
            <a:chExt cx="6120000" cy="612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2808455" y="424543"/>
              <a:ext cx="6120000" cy="61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AB04C7-F806-E5C8-426B-95C5E0AE3C88}"/>
                </a:ext>
              </a:extLst>
            </p:cNvPr>
            <p:cNvGrpSpPr/>
            <p:nvPr/>
          </p:nvGrpSpPr>
          <p:grpSpPr>
            <a:xfrm>
              <a:off x="2808455" y="1046143"/>
              <a:ext cx="5933601" cy="5387314"/>
              <a:chOff x="2600799" y="990600"/>
              <a:chExt cx="5933601" cy="53873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90DDA09-5F52-5AEF-69F7-389B7AE6A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883D66-E1AF-4430-7DD9-7C4C206989E7}"/>
                  </a:ext>
                </a:extLst>
              </p:cNvPr>
              <p:cNvSpPr txBox="1"/>
              <p:nvPr/>
            </p:nvSpPr>
            <p:spPr>
              <a:xfrm>
                <a:off x="2600799" y="5546917"/>
                <a:ext cx="3412731" cy="830997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en-US" sz="4800" b="1" dirty="0" err="1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ReplaceAll</a:t>
                </a:r>
                <a:endParaRPr kumimoji="1" lang="en-US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25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ABAB2E4-15D1-A26E-644D-2D5A9070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990600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98237-6BC6-A6FE-DDC1-0F3537DF0D6F}"/>
              </a:ext>
            </a:extLst>
          </p:cNvPr>
          <p:cNvSpPr txBox="1"/>
          <p:nvPr/>
        </p:nvSpPr>
        <p:spPr>
          <a:xfrm>
            <a:off x="5647450" y="1905671"/>
            <a:ext cx="1384722" cy="83099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꽉</a:t>
            </a:r>
            <a:r>
              <a:rPr kumimoji="1" lang="en-US" altLang="ko-KR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en-US" altLang="en-US" sz="4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78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6254D8-B7FD-D3CF-D71F-E9B022C80187}"/>
              </a:ext>
            </a:extLst>
          </p:cNvPr>
          <p:cNvGrpSpPr/>
          <p:nvPr/>
        </p:nvGrpSpPr>
        <p:grpSpPr>
          <a:xfrm>
            <a:off x="1345473" y="496388"/>
            <a:ext cx="5865224" cy="5865223"/>
            <a:chOff x="1345473" y="496388"/>
            <a:chExt cx="5865224" cy="5865223"/>
          </a:xfrm>
        </p:grpSpPr>
        <p:pic>
          <p:nvPicPr>
            <p:cNvPr id="9218" name="Picture 2" descr="학교폭력 멈춰! 드립 유래 (만화, 짤 등 정리)">
              <a:extLst>
                <a:ext uri="{FF2B5EF4-FFF2-40B4-BE49-F238E27FC236}">
                  <a16:creationId xmlns:a16="http://schemas.microsoft.com/office/drawing/2014/main" id="{D6F2EF51-6755-52B7-0FA9-644A6851A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5" t="8723" r="28108" b="4872"/>
            <a:stretch/>
          </p:blipFill>
          <p:spPr bwMode="auto">
            <a:xfrm>
              <a:off x="1345473" y="496388"/>
              <a:ext cx="5865224" cy="586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1BC56D-EFA0-DAD5-83B0-748DD796626C}"/>
                </a:ext>
              </a:extLst>
            </p:cNvPr>
            <p:cNvSpPr txBox="1"/>
            <p:nvPr/>
          </p:nvSpPr>
          <p:spPr>
            <a:xfrm>
              <a:off x="1606672" y="5288951"/>
              <a:ext cx="3412731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이벤트 멈춰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22B464-4EAE-5761-79D1-10C286F74394}"/>
                </a:ext>
              </a:extLst>
            </p:cNvPr>
            <p:cNvSpPr txBox="1"/>
            <p:nvPr/>
          </p:nvSpPr>
          <p:spPr>
            <a:xfrm>
              <a:off x="4868033" y="1620302"/>
              <a:ext cx="1833214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멈춰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79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26871AA-F10A-F629-A7EB-A227BEE19852}"/>
              </a:ext>
            </a:extLst>
          </p:cNvPr>
          <p:cNvGrpSpPr/>
          <p:nvPr/>
        </p:nvGrpSpPr>
        <p:grpSpPr>
          <a:xfrm>
            <a:off x="1972491" y="664029"/>
            <a:ext cx="4876800" cy="5144425"/>
            <a:chOff x="1972491" y="664029"/>
            <a:chExt cx="4876800" cy="51444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D2AD43-1762-34B9-2D1F-CD832AD5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491" y="664029"/>
              <a:ext cx="48768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929C2-F1B8-68DA-882F-CEFAD826BDE5}"/>
                </a:ext>
              </a:extLst>
            </p:cNvPr>
            <p:cNvSpPr txBox="1"/>
            <p:nvPr/>
          </p:nvSpPr>
          <p:spPr>
            <a:xfrm>
              <a:off x="2527633" y="4977457"/>
              <a:ext cx="3766516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야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</a:t>
              </a:r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좁다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68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F800720-EBC6-9A56-CD26-1BD1000B3219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2C05E6-0CD5-4D4E-C516-329E9A8DC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304953-22ED-6E71-4179-706D1481D28B}"/>
                </a:ext>
              </a:extLst>
            </p:cNvPr>
            <p:cNvSpPr txBox="1"/>
            <p:nvPr/>
          </p:nvSpPr>
          <p:spPr>
            <a:xfrm>
              <a:off x="3824917" y="5311818"/>
              <a:ext cx="45421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ore-KR" sz="2400" b="1" i="0" dirty="0">
                  <a:solidFill>
                    <a:srgbClr val="F9EED7"/>
                  </a:solidFill>
                  <a:effectLst/>
                  <a:latin typeface="-apple-system"/>
                </a:rPr>
                <a:t>object-fit</a:t>
              </a:r>
              <a:endParaRPr kumimoji="1" lang="en-US" altLang="en-US" sz="2400" b="1" dirty="0">
                <a:solidFill>
                  <a:srgbClr val="F9EED7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40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69ABA34-E20D-B4A0-B4B5-2D338CEF22DB}"/>
              </a:ext>
            </a:extLst>
          </p:cNvPr>
          <p:cNvGrpSpPr/>
          <p:nvPr/>
        </p:nvGrpSpPr>
        <p:grpSpPr>
          <a:xfrm>
            <a:off x="3658799" y="505692"/>
            <a:ext cx="4874400" cy="4874400"/>
            <a:chOff x="3658799" y="505692"/>
            <a:chExt cx="4874400" cy="4874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079A0A-9DC9-94BA-7CD4-A075B206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799" y="505692"/>
              <a:ext cx="4874400" cy="487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D69840-EED3-CC46-455A-0A27E44CA852}"/>
                </a:ext>
              </a:extLst>
            </p:cNvPr>
            <p:cNvSpPr txBox="1"/>
            <p:nvPr/>
          </p:nvSpPr>
          <p:spPr>
            <a:xfrm>
              <a:off x="4918365" y="2064439"/>
              <a:ext cx="23552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7200" b="1" dirty="0">
                  <a:solidFill>
                    <a:srgbClr val="F9EED7"/>
                  </a:solidFill>
                  <a:latin typeface="-apple-system"/>
                  <a:ea typeface="NanumGothic" panose="020D0604000000000000" pitchFamily="34" charset="-127"/>
                </a:rPr>
                <a:t>Toast</a:t>
              </a:r>
              <a:endParaRPr kumimoji="1" lang="en-US" altLang="en-US" sz="7200" b="1" dirty="0">
                <a:solidFill>
                  <a:srgbClr val="F9EED7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00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B252EF-6663-02DC-3C74-AD9B733BB422}"/>
              </a:ext>
            </a:extLst>
          </p:cNvPr>
          <p:cNvGrpSpPr/>
          <p:nvPr/>
        </p:nvGrpSpPr>
        <p:grpSpPr>
          <a:xfrm>
            <a:off x="1209546" y="1395046"/>
            <a:ext cx="3727939" cy="3727939"/>
            <a:chOff x="1209546" y="1395046"/>
            <a:chExt cx="3727939" cy="372793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1BCDA51-1437-C8D5-F63A-89417BAC0623}"/>
                </a:ext>
              </a:extLst>
            </p:cNvPr>
            <p:cNvGrpSpPr/>
            <p:nvPr/>
          </p:nvGrpSpPr>
          <p:grpSpPr>
            <a:xfrm>
              <a:off x="1860592" y="1819015"/>
              <a:ext cx="2425845" cy="2880000"/>
              <a:chOff x="2115723" y="1424784"/>
              <a:chExt cx="2390236" cy="291861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47C9485-98F4-D97F-0EF8-818CEF13E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0691" y="1424784"/>
                <a:ext cx="2355268" cy="291861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69840-EED3-CC46-455A-0A27E44CA852}"/>
                  </a:ext>
                </a:extLst>
              </p:cNvPr>
              <p:cNvSpPr txBox="1"/>
              <p:nvPr/>
            </p:nvSpPr>
            <p:spPr>
              <a:xfrm>
                <a:off x="2115723" y="2369449"/>
                <a:ext cx="2355268" cy="1029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en-US" sz="6000" b="1" dirty="0">
                    <a:solidFill>
                      <a:srgbClr val="02539A"/>
                    </a:solidFill>
                    <a:latin typeface="-apple-system"/>
                    <a:ea typeface="NanumGothic" panose="020D0604000000000000" pitchFamily="34" charset="-127"/>
                  </a:rPr>
                  <a:t>Basic</a:t>
                </a:r>
                <a:endParaRPr kumimoji="1" lang="en-US" altLang="en-US" sz="6000" b="1" dirty="0">
                  <a:solidFill>
                    <a:srgbClr val="02539A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8AB0A6-61DE-DB6F-91C1-512CE42F7BCC}"/>
                </a:ext>
              </a:extLst>
            </p:cNvPr>
            <p:cNvSpPr/>
            <p:nvPr/>
          </p:nvSpPr>
          <p:spPr>
            <a:xfrm>
              <a:off x="1209546" y="1395046"/>
              <a:ext cx="3727939" cy="3727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756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FB258FF-717F-5213-97CE-6CE20BEFA89E}"/>
              </a:ext>
            </a:extLst>
          </p:cNvPr>
          <p:cNvGrpSpPr/>
          <p:nvPr/>
        </p:nvGrpSpPr>
        <p:grpSpPr>
          <a:xfrm>
            <a:off x="1016000" y="609512"/>
            <a:ext cx="5080000" cy="5080000"/>
            <a:chOff x="3846945" y="277003"/>
            <a:chExt cx="5080000" cy="50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4D792A6-9DF7-1F38-B9B2-EF65C885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945" y="277003"/>
              <a:ext cx="5080000" cy="5080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0B5476-42E8-F9C2-B8A0-277E9491591F}"/>
                </a:ext>
              </a:extLst>
            </p:cNvPr>
            <p:cNvSpPr txBox="1"/>
            <p:nvPr/>
          </p:nvSpPr>
          <p:spPr>
            <a:xfrm>
              <a:off x="4528128" y="4156674"/>
              <a:ext cx="3717634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7200" b="1" dirty="0">
                  <a:latin typeface="-apple-system"/>
                  <a:ea typeface="NanumGothic" panose="020D0604000000000000" pitchFamily="34" charset="-127"/>
                </a:rPr>
                <a:t>String</a:t>
              </a:r>
              <a:endParaRPr kumimoji="1" lang="en-US" altLang="en-US" sz="7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6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831010"/>
              <a:ext cx="4876800" cy="15388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2-7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97FDD-B1DC-696E-31EA-36E39B5865C9}"/>
              </a:ext>
            </a:extLst>
          </p:cNvPr>
          <p:cNvSpPr txBox="1"/>
          <p:nvPr/>
        </p:nvSpPr>
        <p:spPr>
          <a:xfrm>
            <a:off x="10363200" y="3865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943738"/>
              <a:ext cx="30734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99</Words>
  <Application>Microsoft Macintosh PowerPoint</Application>
  <PresentationFormat>와이드스크린</PresentationFormat>
  <Paragraphs>55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-apple-system</vt:lpstr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78</cp:revision>
  <dcterms:created xsi:type="dcterms:W3CDTF">2022-02-21T08:38:46Z</dcterms:created>
  <dcterms:modified xsi:type="dcterms:W3CDTF">2023-01-30T14:03:11Z</dcterms:modified>
</cp:coreProperties>
</file>