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F00"/>
    <a:srgbClr val="FFB5FD"/>
    <a:srgbClr val="4F504E"/>
    <a:srgbClr val="D9D9D9"/>
    <a:srgbClr val="FFA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bg1"/>
                  </a:solidFill>
                </a:rPr>
                <a:t>Alert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CD3445-8579-3E4C-9A12-62F16ECA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30" y="2613617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533631"/>
              <a:ext cx="215561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8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#ID</a:t>
              </a:r>
              <a:endParaRPr kumimoji="1" lang="ko-Kore-KR" altLang="en-US" sz="8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9D56BE5-3E94-B146-9F0A-5CCC1B8227AC}"/>
              </a:ext>
            </a:extLst>
          </p:cNvPr>
          <p:cNvGrpSpPr/>
          <p:nvPr/>
        </p:nvGrpSpPr>
        <p:grpSpPr>
          <a:xfrm>
            <a:off x="1455420" y="617220"/>
            <a:ext cx="5143500" cy="5143500"/>
            <a:chOff x="1455420" y="617220"/>
            <a:chExt cx="5143500" cy="5143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A9CB921-896B-2D4E-AC9C-603D54B6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420" y="617220"/>
              <a:ext cx="5143500" cy="5143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EC645D-4B03-2848-851A-7EE4379CE091}"/>
                </a:ext>
              </a:extLst>
            </p:cNvPr>
            <p:cNvSpPr txBox="1"/>
            <p:nvPr/>
          </p:nvSpPr>
          <p:spPr>
            <a:xfrm>
              <a:off x="2124389" y="4469612"/>
              <a:ext cx="380556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54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55593E-DC44-7D47-A061-D98C973665BA}"/>
              </a:ext>
            </a:extLst>
          </p:cNvPr>
          <p:cNvGrpSpPr/>
          <p:nvPr/>
        </p:nvGrpSpPr>
        <p:grpSpPr>
          <a:xfrm>
            <a:off x="6888480" y="750570"/>
            <a:ext cx="4876800" cy="4876800"/>
            <a:chOff x="6888480" y="75057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80" y="75057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7504109" y="4072926"/>
              <a:ext cx="3805561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6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82B7C0C-95F6-A04F-BAEA-05BCD28C4DC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866206-3EA2-6648-B97B-F2D7BF8C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6FDA0-BE93-C84E-B2DB-1D310CA1D987}"/>
                </a:ext>
              </a:extLst>
            </p:cNvPr>
            <p:cNvSpPr txBox="1"/>
            <p:nvPr/>
          </p:nvSpPr>
          <p:spPr>
            <a:xfrm>
              <a:off x="4486323" y="4105616"/>
              <a:ext cx="32193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reduce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93856ED-A4A8-1F47-BD71-7DE039A9000C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822960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1F16CD-DB68-284C-8678-C7D12702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89305-DEE9-F648-96A9-59F5B2790981}"/>
                </a:ext>
              </a:extLst>
            </p:cNvPr>
            <p:cNvSpPr txBox="1"/>
            <p:nvPr/>
          </p:nvSpPr>
          <p:spPr>
            <a:xfrm>
              <a:off x="822960" y="2630956"/>
              <a:ext cx="4876800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8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Node JS</a:t>
              </a:r>
            </a:p>
            <a:p>
              <a:pPr algn="ctr"/>
              <a:r>
                <a:rPr kumimoji="1" lang="en-US" altLang="ko-Kore-KR" sz="2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Seokbong</a:t>
              </a:r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series </a:t>
              </a:r>
              <a:r>
                <a:rPr kumimoji="1" lang="en-US" altLang="ko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kumimoji="1" lang="en-US" altLang="ko-Kore-KR" sz="2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HTML Method PUT, DELETE</a:t>
              </a:r>
              <a:endParaRPr kumimoji="1" lang="ko-Kore-KR" altLang="en-US" sz="2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C34D72-8B9D-BD49-8B62-1D981D6B406D}"/>
              </a:ext>
            </a:extLst>
          </p:cNvPr>
          <p:cNvSpPr txBox="1"/>
          <p:nvPr/>
        </p:nvSpPr>
        <p:spPr>
          <a:xfrm>
            <a:off x="11313763" y="4866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241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1062419-F531-D94F-8C2D-D2C70290D54B}"/>
              </a:ext>
            </a:extLst>
          </p:cNvPr>
          <p:cNvGrpSpPr/>
          <p:nvPr/>
        </p:nvGrpSpPr>
        <p:grpSpPr>
          <a:xfrm>
            <a:off x="3498850" y="831850"/>
            <a:ext cx="5194300" cy="5194300"/>
            <a:chOff x="3498850" y="831850"/>
            <a:chExt cx="5194300" cy="5194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F34489-E38D-E34A-9655-39F7864A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850" y="831850"/>
              <a:ext cx="5194300" cy="5194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A375D9-0B3F-984D-A058-72D60A0C4DB9}"/>
                </a:ext>
              </a:extLst>
            </p:cNvPr>
            <p:cNvSpPr txBox="1"/>
            <p:nvPr/>
          </p:nvSpPr>
          <p:spPr>
            <a:xfrm>
              <a:off x="3657600" y="2644170"/>
              <a:ext cx="487680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9600" b="1" dirty="0">
                  <a:solidFill>
                    <a:srgbClr val="F4FF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{ REST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78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</Words>
  <Application>Microsoft Macintosh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MA3464</cp:lastModifiedBy>
  <cp:revision>25</cp:revision>
  <dcterms:created xsi:type="dcterms:W3CDTF">2022-02-21T08:38:46Z</dcterms:created>
  <dcterms:modified xsi:type="dcterms:W3CDTF">2022-04-07T08:45:06Z</dcterms:modified>
</cp:coreProperties>
</file>