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E7E"/>
    <a:srgbClr val="61729B"/>
    <a:srgbClr val="FFB5FD"/>
    <a:srgbClr val="FF1E00"/>
    <a:srgbClr val="292932"/>
    <a:srgbClr val="017934"/>
    <a:srgbClr val="4F4D3E"/>
    <a:srgbClr val="582B15"/>
    <a:srgbClr val="FFC000"/>
    <a:srgbClr val="F6D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Grid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FD4097-59FB-446F-4B3F-617BEFD6315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65BF3E-BA56-9317-6C22-D769A4D8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0C0B97-A010-B275-B4FF-C68ABC8F5AD9}"/>
                </a:ext>
              </a:extLst>
            </p:cNvPr>
            <p:cNvSpPr txBox="1"/>
            <p:nvPr/>
          </p:nvSpPr>
          <p:spPr>
            <a:xfrm>
              <a:off x="3824917" y="4524560"/>
              <a:ext cx="454216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 err="1">
                  <a:solidFill>
                    <a:srgbClr val="404E7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Trumb</a:t>
              </a:r>
              <a:r>
                <a:rPr kumimoji="1" lang="en-US" altLang="en-US" sz="4000" b="1" dirty="0" err="1">
                  <a:solidFill>
                    <a:srgbClr val="61729B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owyg</a:t>
              </a:r>
              <a:endParaRPr kumimoji="1" lang="en-US" altLang="en-US" b="1" dirty="0">
                <a:solidFill>
                  <a:srgbClr val="61729B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2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E98A2D-C83C-B006-FC37-0BF2D71A893A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F15E97-BE1C-1AE4-D4FD-7F8A7E10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F88E3-B541-7E48-85E3-9CCB8C365A97}"/>
                </a:ext>
              </a:extLst>
            </p:cNvPr>
            <p:cNvSpPr txBox="1"/>
            <p:nvPr/>
          </p:nvSpPr>
          <p:spPr>
            <a:xfrm>
              <a:off x="3824917" y="4224897"/>
              <a:ext cx="454216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Resizable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7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Outer – Inner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Height - 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63</Words>
  <Application>Microsoft Macintosh PowerPoint</Application>
  <PresentationFormat>와이드스크린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60</cp:revision>
  <dcterms:created xsi:type="dcterms:W3CDTF">2022-02-21T08:38:46Z</dcterms:created>
  <dcterms:modified xsi:type="dcterms:W3CDTF">2022-06-06T10:09:58Z</dcterms:modified>
</cp:coreProperties>
</file>