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2022. 2. 21.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2022. 2. 21.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2022. 2. 21.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2022. 2. 21.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chemeClr val="bg1"/>
                  </a:solidFill>
                </a:rPr>
                <a:t>Alert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0E7992-0382-D846-A406-57929E8E9130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1ABA95-A5CF-6E4B-940B-9CB7548D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1EE5C4-76EC-FC44-B161-6D6A08100FA7}"/>
                </a:ext>
              </a:extLst>
            </p:cNvPr>
            <p:cNvSpPr/>
            <p:nvPr/>
          </p:nvSpPr>
          <p:spPr>
            <a:xfrm>
              <a:off x="5671751" y="3429000"/>
              <a:ext cx="1655806" cy="16558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5421846" y="3533631"/>
              <a:ext cx="2155615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8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#ID</a:t>
              </a:r>
              <a:endParaRPr kumimoji="1" lang="ko-Kore-KR" altLang="en-US" sz="8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77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NanumGothic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MA3464</cp:lastModifiedBy>
  <cp:revision>4</cp:revision>
  <dcterms:created xsi:type="dcterms:W3CDTF">2022-02-21T08:38:46Z</dcterms:created>
  <dcterms:modified xsi:type="dcterms:W3CDTF">2022-02-21T12:02:31Z</dcterms:modified>
</cp:coreProperties>
</file>