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mtClean="0">
                  <a:solidFill>
                    <a:schemeClr val="bg1"/>
                  </a:solidFill>
                </a:rPr>
                <a:t>Modal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588486" y="1712424"/>
            <a:ext cx="3272727" cy="3272727"/>
            <a:chOff x="1588486" y="1712424"/>
            <a:chExt cx="3272727" cy="32727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486" y="1712424"/>
              <a:ext cx="3272727" cy="32727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12758" y="327258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1620638" y="2417763"/>
              <a:ext cx="3208421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1500" b="1" smtClean="0">
                  <a:latin typeface="NanumGothic" panose="020D0604000000000000" pitchFamily="34" charset="-127"/>
                  <a:ea typeface="NanumGothic" panose="020D0604000000000000" pitchFamily="34" charset="-127"/>
                </a:rPr>
                <a:t>for</a:t>
              </a:r>
              <a:endParaRPr kumimoji="1" lang="ko-Kore-KR" altLang="en-US" sz="115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509348" y="886631"/>
            <a:ext cx="4876190" cy="4876190"/>
            <a:chOff x="1485285" y="821403"/>
            <a:chExt cx="4876190" cy="487619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285" y="821403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2319169" y="4415899"/>
              <a:ext cx="320842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000" b="1" smtClean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map</a:t>
              </a:r>
              <a:endParaRPr kumimoji="1" lang="ko-Kore-KR" altLang="en-US" sz="40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45484" y="886631"/>
            <a:ext cx="4876190" cy="4876190"/>
            <a:chOff x="6545484" y="886631"/>
            <a:chExt cx="4876190" cy="487619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5484" y="886631"/>
              <a:ext cx="4876190" cy="48761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7379368" y="3954234"/>
              <a:ext cx="320842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5400" b="1" smtClean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map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4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30" y="3164236"/>
            <a:ext cx="3272727" cy="3272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84" y="1560773"/>
            <a:ext cx="4876190" cy="487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" y="189173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Seokbong</cp:lastModifiedBy>
  <cp:revision>11</cp:revision>
  <dcterms:created xsi:type="dcterms:W3CDTF">2022-02-21T08:38:46Z</dcterms:created>
  <dcterms:modified xsi:type="dcterms:W3CDTF">2022-02-25T07:12:04Z</dcterms:modified>
</cp:coreProperties>
</file>