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D3E"/>
    <a:srgbClr val="017934"/>
    <a:srgbClr val="582B15"/>
    <a:srgbClr val="FFC000"/>
    <a:srgbClr val="F6D432"/>
    <a:srgbClr val="F4FF00"/>
    <a:srgbClr val="FFB5FD"/>
    <a:srgbClr val="4F504E"/>
    <a:srgbClr val="D9D9D9"/>
    <a:srgbClr val="FF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5" autoAdjust="0"/>
    <p:restoredTop sz="94660"/>
  </p:normalViewPr>
  <p:slideViewPr>
    <p:cSldViewPr snapToGrid="0">
      <p:cViewPr>
        <p:scale>
          <a:sx n="107" d="100"/>
          <a:sy n="107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2022. 4. 20.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9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npm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commands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- await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882181"/>
              <a:ext cx="30734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Async – await</a:t>
              </a:r>
            </a:p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for await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49</Words>
  <Application>Microsoft Macintosh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45</cp:revision>
  <dcterms:created xsi:type="dcterms:W3CDTF">2022-02-21T08:38:46Z</dcterms:created>
  <dcterms:modified xsi:type="dcterms:W3CDTF">2022-04-20T09:35:14Z</dcterms:modified>
</cp:coreProperties>
</file>