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FD"/>
    <a:srgbClr val="FF1E00"/>
    <a:srgbClr val="292932"/>
    <a:srgbClr val="017934"/>
    <a:srgbClr val="4F4D3E"/>
    <a:srgbClr val="582B15"/>
    <a:srgbClr val="FFC000"/>
    <a:srgbClr val="F6D432"/>
    <a:srgbClr val="F4FF00"/>
    <a:srgbClr val="4F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BB1002-68DE-C03D-854F-18658B467493}"/>
              </a:ext>
            </a:extLst>
          </p:cNvPr>
          <p:cNvGrpSpPr/>
          <p:nvPr/>
        </p:nvGrpSpPr>
        <p:grpSpPr>
          <a:xfrm>
            <a:off x="6667087" y="1537821"/>
            <a:ext cx="3073400" cy="3073400"/>
            <a:chOff x="7572576" y="1803400"/>
            <a:chExt cx="3073400" cy="30734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5E151A-A2AD-4331-FC64-B53D66A75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CDC04-75D2-6B28-3A1D-C9F48152B77C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${</a:t>
              </a:r>
              <a:r>
                <a:rPr kumimoji="1" lang="en-US" altLang="ko-KR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backtick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}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endParaRPr kumimoji="1" lang="en-US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D157A2-6791-4760-864A-4C9DECDDD21C}"/>
              </a:ext>
            </a:extLst>
          </p:cNvPr>
          <p:cNvGrpSpPr/>
          <p:nvPr/>
        </p:nvGrpSpPr>
        <p:grpSpPr>
          <a:xfrm>
            <a:off x="2291278" y="628650"/>
            <a:ext cx="3911600" cy="3771900"/>
            <a:chOff x="2291278" y="628650"/>
            <a:chExt cx="3911600" cy="3771900"/>
          </a:xfrm>
        </p:grpSpPr>
        <p:pic>
          <p:nvPicPr>
            <p:cNvPr id="7" name="그림 6" descr="텍스트, 사람들, 하얀색, 가장이(가) 표시된 사진&#10;&#10;자동 생성된 설명">
              <a:extLst>
                <a:ext uri="{FF2B5EF4-FFF2-40B4-BE49-F238E27FC236}">
                  <a16:creationId xmlns:a16="http://schemas.microsoft.com/office/drawing/2014/main" id="{DCBDDD99-4960-0BEF-6AA2-7B808DAF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278" y="628650"/>
              <a:ext cx="3911600" cy="3771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6858-4132-72EA-BF18-9D1C3F18E735}"/>
                </a:ext>
              </a:extLst>
            </p:cNvPr>
            <p:cNvSpPr txBox="1"/>
            <p:nvPr/>
          </p:nvSpPr>
          <p:spPr>
            <a:xfrm>
              <a:off x="4675670" y="1947702"/>
              <a:ext cx="1420330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innerText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5B8349-2FBB-44CB-5D4C-50D14A3F9065}"/>
                </a:ext>
              </a:extLst>
            </p:cNvPr>
            <p:cNvSpPr txBox="1"/>
            <p:nvPr/>
          </p:nvSpPr>
          <p:spPr>
            <a:xfrm>
              <a:off x="3023260" y="2625853"/>
              <a:ext cx="168819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textContent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71C93-3E34-4806-054E-531CD4A16901}"/>
                </a:ext>
              </a:extLst>
            </p:cNvPr>
            <p:cNvSpPr txBox="1"/>
            <p:nvPr/>
          </p:nvSpPr>
          <p:spPr>
            <a:xfrm>
              <a:off x="2417289" y="2060630"/>
              <a:ext cx="156094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innerHTML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2F78F-ABCD-5FB7-D6CE-D836955B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831850"/>
            <a:ext cx="51943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EF245-2BD2-93D7-9D95-9CE2456A3C49}"/>
              </a:ext>
            </a:extLst>
          </p:cNvPr>
          <p:cNvSpPr txBox="1"/>
          <p:nvPr/>
        </p:nvSpPr>
        <p:spPr>
          <a:xfrm>
            <a:off x="4410466" y="4653128"/>
            <a:ext cx="33710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kumimoji="1" lang="ko-Kore-KR" altLang="en-US" sz="4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9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75BF16-A396-E7FC-2FB6-8F193565A5A7}"/>
              </a:ext>
            </a:extLst>
          </p:cNvPr>
          <p:cNvGrpSpPr/>
          <p:nvPr/>
        </p:nvGrpSpPr>
        <p:grpSpPr>
          <a:xfrm>
            <a:off x="4159250" y="1466850"/>
            <a:ext cx="3873500" cy="3924300"/>
            <a:chOff x="4159250" y="1466850"/>
            <a:chExt cx="3873500" cy="3924300"/>
          </a:xfrm>
        </p:grpSpPr>
        <p:pic>
          <p:nvPicPr>
            <p:cNvPr id="5" name="그림 4" descr="다채로운, 장식, 놀이기구이(가) 표시된 사진&#10;&#10;자동 생성된 설명">
              <a:extLst>
                <a:ext uri="{FF2B5EF4-FFF2-40B4-BE49-F238E27FC236}">
                  <a16:creationId xmlns:a16="http://schemas.microsoft.com/office/drawing/2014/main" id="{91303F51-05B5-E6AB-3289-C7795B6B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250" y="1466850"/>
              <a:ext cx="3873500" cy="3924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46C6-1B05-BB97-CEE1-9F4273993EEE}"/>
                </a:ext>
              </a:extLst>
            </p:cNvPr>
            <p:cNvSpPr txBox="1"/>
            <p:nvPr/>
          </p:nvSpPr>
          <p:spPr>
            <a:xfrm rot="20681249">
              <a:off x="4700669" y="1882959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20BB-3981-004C-A13E-366B16AAC3F0}"/>
                </a:ext>
              </a:extLst>
            </p:cNvPr>
            <p:cNvSpPr txBox="1"/>
            <p:nvPr/>
          </p:nvSpPr>
          <p:spPr>
            <a:xfrm rot="980208">
              <a:off x="6944337" y="1882960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5ADCD3-E3D9-2455-8287-9D1489927CAB}"/>
                </a:ext>
              </a:extLst>
            </p:cNvPr>
            <p:cNvSpPr txBox="1"/>
            <p:nvPr/>
          </p:nvSpPr>
          <p:spPr>
            <a:xfrm rot="381569">
              <a:off x="5481174" y="4090796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702909"/>
              <a:ext cx="2155615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6600" b="1" dirty="0">
                  <a:solidFill>
                    <a:srgbClr val="29293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Val?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9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npm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commands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– await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for await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61</Words>
  <Application>Microsoft Macintosh PowerPoint</Application>
  <PresentationFormat>와이드스크린</PresentationFormat>
  <Paragraphs>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55</cp:revision>
  <dcterms:created xsi:type="dcterms:W3CDTF">2022-02-21T08:38:46Z</dcterms:created>
  <dcterms:modified xsi:type="dcterms:W3CDTF">2022-05-01T15:59:05Z</dcterms:modified>
</cp:coreProperties>
</file>