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3E"/>
    <a:srgbClr val="017934"/>
    <a:srgbClr val="582B15"/>
    <a:srgbClr val="FFC000"/>
    <a:srgbClr val="F6D432"/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9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npm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commands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</Words>
  <Application>Microsoft Macintosh PowerPoint</Application>
  <PresentationFormat>와이드스크린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46</cp:revision>
  <dcterms:created xsi:type="dcterms:W3CDTF">2022-02-21T08:38:46Z</dcterms:created>
  <dcterms:modified xsi:type="dcterms:W3CDTF">2022-04-20T10:00:18Z</dcterms:modified>
</cp:coreProperties>
</file>