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B15"/>
    <a:srgbClr val="FFC000"/>
    <a:srgbClr val="F6D432"/>
    <a:srgbClr val="F4FF00"/>
    <a:srgbClr val="FFB5FD"/>
    <a:srgbClr val="4F504E"/>
    <a:srgbClr val="D9D9D9"/>
    <a:srgbClr val="FFA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34" autoAdjust="0"/>
    <p:restoredTop sz="94660"/>
  </p:normalViewPr>
  <p:slideViewPr>
    <p:cSldViewPr snapToGrid="0">
      <p:cViewPr>
        <p:scale>
          <a:sx n="81" d="100"/>
          <a:sy n="81" d="100"/>
        </p:scale>
        <p:origin x="14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9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014-1E55-493B-BBAA-4A9392E5EECC}" type="datetimeFigureOut">
              <a:rPr lang="ko-KR" altLang="en-US" smtClean="0"/>
              <a:t>2022. 4. 8.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2279-C56B-4511-9FCF-BF88A5D9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17555" y="351712"/>
            <a:ext cx="4876191" cy="4876190"/>
            <a:chOff x="417555" y="351712"/>
            <a:chExt cx="4876191" cy="48761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55" y="351712"/>
              <a:ext cx="4876190" cy="487619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7556" y="4412201"/>
              <a:ext cx="48761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>
                  <a:solidFill>
                    <a:schemeClr val="bg1"/>
                  </a:solidFill>
                </a:rPr>
                <a:t>Alert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CD3445-8579-3E4C-9A12-62F16ECA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30" y="2613617"/>
            <a:ext cx="317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A960D3F-6DDB-DF49-AB93-42C1E5E55E1D}"/>
              </a:ext>
            </a:extLst>
          </p:cNvPr>
          <p:cNvGrpSpPr/>
          <p:nvPr/>
        </p:nvGrpSpPr>
        <p:grpSpPr>
          <a:xfrm>
            <a:off x="2503918" y="256375"/>
            <a:ext cx="5375304" cy="5383850"/>
            <a:chOff x="2503918" y="256375"/>
            <a:chExt cx="5375304" cy="5383850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42C62874-258B-284C-B9DB-C01FCED2D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8" t="36" r="13197" b="18441"/>
            <a:stretch/>
          </p:blipFill>
          <p:spPr>
            <a:xfrm>
              <a:off x="2503918" y="256375"/>
              <a:ext cx="5375304" cy="53838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74201C-45BA-FC44-8D37-FAB845F2299C}"/>
                </a:ext>
              </a:extLst>
            </p:cNvPr>
            <p:cNvSpPr txBox="1"/>
            <p:nvPr/>
          </p:nvSpPr>
          <p:spPr>
            <a:xfrm>
              <a:off x="2651839" y="3646053"/>
              <a:ext cx="1604851" cy="1938992"/>
            </a:xfrm>
            <a:prstGeom prst="rect">
              <a:avLst/>
            </a:prstGeom>
            <a:noFill/>
          </p:spPr>
          <p:txBody>
            <a:bodyPr vert="horz" wrap="square" rtlCol="0" anchor="ctr">
              <a:spAutoFit/>
            </a:bodyPr>
            <a:lstStyle/>
            <a:p>
              <a:r>
                <a:rPr kumimoji="1" lang="en-US" altLang="en-US" sz="4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for</a:t>
              </a:r>
            </a:p>
            <a:p>
              <a:r>
                <a:rPr kumimoji="1" lang="en-US" altLang="en-US" sz="4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await</a:t>
              </a:r>
            </a:p>
            <a:p>
              <a:r>
                <a:rPr kumimoji="1" lang="en-US" altLang="en-US" sz="4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of</a:t>
              </a:r>
              <a:endParaRPr kumimoji="1" lang="en-US" altLang="en-US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19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0E7992-0382-D846-A406-57929E8E9130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1ABA95-A5CF-6E4B-940B-9CB7548DE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1EE5C4-76EC-FC44-B161-6D6A08100FA7}"/>
                </a:ext>
              </a:extLst>
            </p:cNvPr>
            <p:cNvSpPr/>
            <p:nvPr/>
          </p:nvSpPr>
          <p:spPr>
            <a:xfrm>
              <a:off x="5671751" y="3429000"/>
              <a:ext cx="1655806" cy="165580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3BB1D-166C-E54E-A461-994618255EF7}"/>
                </a:ext>
              </a:extLst>
            </p:cNvPr>
            <p:cNvSpPr txBox="1"/>
            <p:nvPr/>
          </p:nvSpPr>
          <p:spPr>
            <a:xfrm>
              <a:off x="5421846" y="3533631"/>
              <a:ext cx="2155615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ko-Kore-KR" sz="8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#ID</a:t>
              </a:r>
              <a:endParaRPr kumimoji="1" lang="ko-Kore-KR" altLang="en-US" sz="8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77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61C9D0-EF08-CA42-98E2-BF27BEF3D120}"/>
              </a:ext>
            </a:extLst>
          </p:cNvPr>
          <p:cNvGrpSpPr/>
          <p:nvPr/>
        </p:nvGrpSpPr>
        <p:grpSpPr>
          <a:xfrm>
            <a:off x="1858963" y="749300"/>
            <a:ext cx="4673600" cy="4673600"/>
            <a:chOff x="1858963" y="749300"/>
            <a:chExt cx="4673600" cy="467360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103F381-3E3B-8845-89D8-A5C4AA798214}"/>
                </a:ext>
              </a:extLst>
            </p:cNvPr>
            <p:cNvGrpSpPr/>
            <p:nvPr/>
          </p:nvGrpSpPr>
          <p:grpSpPr>
            <a:xfrm>
              <a:off x="1858963" y="749300"/>
              <a:ext cx="4673600" cy="4673600"/>
              <a:chOff x="1858963" y="749300"/>
              <a:chExt cx="4673600" cy="467360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4BA531B6-BC24-DC47-BE04-50C2D3458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8963" y="749300"/>
                <a:ext cx="4673600" cy="4673600"/>
              </a:xfrm>
              <a:prstGeom prst="rect">
                <a:avLst/>
              </a:prstGeom>
            </p:spPr>
          </p:pic>
          <p:pic>
            <p:nvPicPr>
              <p:cNvPr id="17" name="그래픽 16">
                <a:extLst>
                  <a:ext uri="{FF2B5EF4-FFF2-40B4-BE49-F238E27FC236}">
                    <a16:creationId xmlns:a16="http://schemas.microsoft.com/office/drawing/2014/main" id="{B6E08979-4297-394F-A919-F71F2C9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96753" y="749300"/>
                <a:ext cx="1735810" cy="685800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C74E55-A00B-C542-AEEC-369FA8D7D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8963" y="4206834"/>
              <a:ext cx="1225873" cy="1216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2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9D56BE5-3E94-B146-9F0A-5CCC1B8227AC}"/>
              </a:ext>
            </a:extLst>
          </p:cNvPr>
          <p:cNvGrpSpPr/>
          <p:nvPr/>
        </p:nvGrpSpPr>
        <p:grpSpPr>
          <a:xfrm>
            <a:off x="1455420" y="617220"/>
            <a:ext cx="5143500" cy="5143500"/>
            <a:chOff x="1455420" y="617220"/>
            <a:chExt cx="5143500" cy="5143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A9CB921-896B-2D4E-AC9C-603D54B6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420" y="617220"/>
              <a:ext cx="5143500" cy="5143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EC645D-4B03-2848-851A-7EE4379CE091}"/>
                </a:ext>
              </a:extLst>
            </p:cNvPr>
            <p:cNvSpPr txBox="1"/>
            <p:nvPr/>
          </p:nvSpPr>
          <p:spPr>
            <a:xfrm>
              <a:off x="2124389" y="4469612"/>
              <a:ext cx="3805561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5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5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55593E-DC44-7D47-A061-D98C973665BA}"/>
              </a:ext>
            </a:extLst>
          </p:cNvPr>
          <p:cNvGrpSpPr/>
          <p:nvPr/>
        </p:nvGrpSpPr>
        <p:grpSpPr>
          <a:xfrm>
            <a:off x="6888480" y="750570"/>
            <a:ext cx="4876800" cy="4876800"/>
            <a:chOff x="6888480" y="75057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237672-44A8-3F45-A1EE-CC55570A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0" y="75057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F02BC3-5293-E547-BB40-B7B42AD7A2FE}"/>
                </a:ext>
              </a:extLst>
            </p:cNvPr>
            <p:cNvSpPr txBox="1"/>
            <p:nvPr/>
          </p:nvSpPr>
          <p:spPr>
            <a:xfrm>
              <a:off x="7504109" y="4072926"/>
              <a:ext cx="3805561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000" b="1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isDate</a:t>
              </a:r>
              <a:r>
                <a:rPr kumimoji="1" lang="en-US" altLang="en-US" sz="60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?</a:t>
              </a:r>
              <a:endParaRPr kumimoji="1" lang="ko-Kore-KR" altLang="en-US" sz="60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9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9B0F65-188B-FA45-BC1C-8A9ED30005FA}"/>
              </a:ext>
            </a:extLst>
          </p:cNvPr>
          <p:cNvGrpSpPr/>
          <p:nvPr/>
        </p:nvGrpSpPr>
        <p:grpSpPr>
          <a:xfrm>
            <a:off x="618490" y="580390"/>
            <a:ext cx="5194300" cy="5194300"/>
            <a:chOff x="618490" y="580390"/>
            <a:chExt cx="5194300" cy="5194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8CA57C-EF5D-6D4D-A3B1-488F6833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90" y="580390"/>
              <a:ext cx="5194300" cy="5194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9B09F1-C7A4-1C4F-8C60-95759832F978}"/>
                </a:ext>
              </a:extLst>
            </p:cNvPr>
            <p:cNvSpPr txBox="1"/>
            <p:nvPr/>
          </p:nvSpPr>
          <p:spPr>
            <a:xfrm>
              <a:off x="3940385" y="2483703"/>
              <a:ext cx="18724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PICK!</a:t>
              </a:r>
              <a:endParaRPr kumimoji="1" lang="ko-Kore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FEDC8E-7450-8E42-B6E3-DB215821A409}"/>
              </a:ext>
            </a:extLst>
          </p:cNvPr>
          <p:cNvGrpSpPr/>
          <p:nvPr/>
        </p:nvGrpSpPr>
        <p:grpSpPr>
          <a:xfrm>
            <a:off x="6557010" y="580390"/>
            <a:ext cx="5040000" cy="5040000"/>
            <a:chOff x="6557010" y="580390"/>
            <a:chExt cx="5040000" cy="50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2FD81-5889-F647-888A-ED7C7F0F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7010" y="580390"/>
              <a:ext cx="5040000" cy="504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588DC-0F7D-9C4D-9FC7-33DAFB3C8415}"/>
                </a:ext>
              </a:extLst>
            </p:cNvPr>
            <p:cNvSpPr txBox="1"/>
            <p:nvPr/>
          </p:nvSpPr>
          <p:spPr>
            <a:xfrm>
              <a:off x="6781896" y="4512394"/>
              <a:ext cx="4590228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6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isNumber?</a:t>
              </a:r>
              <a:endParaRPr kumimoji="1" lang="ko-Kore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82B7C0C-95F6-A04F-BAEA-05BCD28C4DCD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3657600" y="990600"/>
            <a:chExt cx="4876800" cy="4876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7866206-3EA2-6648-B97B-F2D7BF8C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990600"/>
              <a:ext cx="4876800" cy="48768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26FDA0-BE93-C84E-B2DB-1D310CA1D987}"/>
                </a:ext>
              </a:extLst>
            </p:cNvPr>
            <p:cNvSpPr txBox="1"/>
            <p:nvPr/>
          </p:nvSpPr>
          <p:spPr>
            <a:xfrm>
              <a:off x="4486323" y="4105616"/>
              <a:ext cx="3219354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5400" b="1" dirty="0">
                  <a:solidFill>
                    <a:schemeClr val="accent4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reduce</a:t>
              </a:r>
              <a:endParaRPr kumimoji="1" lang="ko-Kore-KR" altLang="en-US" sz="5400" b="1" dirty="0">
                <a:solidFill>
                  <a:schemeClr val="accent4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4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93856ED-A4A8-1F47-BD71-7DE039A9000C}"/>
              </a:ext>
            </a:extLst>
          </p:cNvPr>
          <p:cNvGrpSpPr/>
          <p:nvPr/>
        </p:nvGrpSpPr>
        <p:grpSpPr>
          <a:xfrm>
            <a:off x="3657600" y="990600"/>
            <a:ext cx="4876800" cy="4876800"/>
            <a:chOff x="822960" y="990600"/>
            <a:chExt cx="4876800" cy="4876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1F16CD-DB68-284C-8678-C7D12702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" y="990600"/>
              <a:ext cx="4876800" cy="4876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89305-DEE9-F648-96A9-59F5B2790981}"/>
                </a:ext>
              </a:extLst>
            </p:cNvPr>
            <p:cNvSpPr txBox="1"/>
            <p:nvPr/>
          </p:nvSpPr>
          <p:spPr>
            <a:xfrm>
              <a:off x="822960" y="2630956"/>
              <a:ext cx="4876800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68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Node JS</a:t>
              </a:r>
            </a:p>
            <a:p>
              <a:pPr algn="ctr"/>
              <a:r>
                <a:rPr kumimoji="1" lang="en-US" altLang="ko-Kore-KR" sz="2600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Seokbong</a:t>
              </a:r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series </a:t>
              </a:r>
              <a:r>
                <a:rPr kumimoji="1" lang="en-US" altLang="ko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4</a:t>
              </a:r>
              <a:endParaRPr kumimoji="1" lang="en-US" altLang="ko-Kore-KR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kumimoji="1" lang="en-US" altLang="ko-Kore-KR" sz="2600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HTML Method PUT, DELETE</a:t>
              </a:r>
              <a:endParaRPr kumimoji="1" lang="ko-Kore-KR" altLang="en-US" sz="26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C34D72-8B9D-BD49-8B62-1D981D6B406D}"/>
              </a:ext>
            </a:extLst>
          </p:cNvPr>
          <p:cNvSpPr txBox="1"/>
          <p:nvPr/>
        </p:nvSpPr>
        <p:spPr>
          <a:xfrm>
            <a:off x="11313763" y="4866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2418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1062419-F531-D94F-8C2D-D2C70290D54B}"/>
              </a:ext>
            </a:extLst>
          </p:cNvPr>
          <p:cNvGrpSpPr/>
          <p:nvPr/>
        </p:nvGrpSpPr>
        <p:grpSpPr>
          <a:xfrm>
            <a:off x="3498850" y="831850"/>
            <a:ext cx="5194300" cy="5194300"/>
            <a:chOff x="3498850" y="831850"/>
            <a:chExt cx="5194300" cy="51943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F34489-E38D-E34A-9655-39F7864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850" y="831850"/>
              <a:ext cx="5194300" cy="5194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A375D9-0B3F-984D-A058-72D60A0C4DB9}"/>
                </a:ext>
              </a:extLst>
            </p:cNvPr>
            <p:cNvSpPr txBox="1"/>
            <p:nvPr/>
          </p:nvSpPr>
          <p:spPr>
            <a:xfrm>
              <a:off x="3657600" y="2644170"/>
              <a:ext cx="4876800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9600" b="1" dirty="0">
                  <a:solidFill>
                    <a:srgbClr val="F4FF00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{ REST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78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BF27F-133A-E344-A87D-38E09B03A4DD}"/>
              </a:ext>
            </a:extLst>
          </p:cNvPr>
          <p:cNvGrpSpPr/>
          <p:nvPr/>
        </p:nvGrpSpPr>
        <p:grpSpPr>
          <a:xfrm>
            <a:off x="828297" y="1803400"/>
            <a:ext cx="3251201" cy="3251200"/>
            <a:chOff x="4470399" y="1803400"/>
            <a:chExt cx="3251201" cy="3251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5AAED7-2828-AA41-A2D0-803B05A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395205-AF83-404C-A189-3F894F7A1AB7}"/>
                </a:ext>
              </a:extLst>
            </p:cNvPr>
            <p:cNvSpPr txBox="1"/>
            <p:nvPr/>
          </p:nvSpPr>
          <p:spPr>
            <a:xfrm>
              <a:off x="4470399" y="3854271"/>
              <a:ext cx="32512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en-US" sz="48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Promise</a:t>
              </a:r>
            </a:p>
            <a:p>
              <a:pPr algn="ctr"/>
              <a:r>
                <a:rPr kumimoji="1" lang="en-US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all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EB049B-8147-E045-A90C-C9B2CEAC2285}"/>
              </a:ext>
            </a:extLst>
          </p:cNvPr>
          <p:cNvSpPr txBox="1"/>
          <p:nvPr/>
        </p:nvSpPr>
        <p:spPr>
          <a:xfrm>
            <a:off x="9109276" y="26274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631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</Words>
  <Application>Microsoft Macintosh PowerPoint</Application>
  <PresentationFormat>와이드스크린</PresentationFormat>
  <Paragraphs>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Seokbong</dc:creator>
  <cp:lastModifiedBy>MA3464</cp:lastModifiedBy>
  <cp:revision>27</cp:revision>
  <dcterms:created xsi:type="dcterms:W3CDTF">2022-02-21T08:38:46Z</dcterms:created>
  <dcterms:modified xsi:type="dcterms:W3CDTF">2022-04-08T09:06:36Z</dcterms:modified>
</cp:coreProperties>
</file>