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BED3-D6B3-ECF6-CE35-19860A44D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C20C1-0586-F7A2-0088-A822A4B8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C0C2-90C3-918B-8228-133B6315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12D6-FD10-BAFF-0FF3-F5AA0E8B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E1BC-72F5-D312-D658-FCF59258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2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7C28-504B-B5F5-03ED-9D1955B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1510-5902-218F-2847-41E61829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D0D1-2623-968C-A327-241B0AE8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48C0-7DEF-4D32-37D4-6DA27825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6EC1-160D-0C07-C74F-501168C7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2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439B-940D-4669-801B-E25A08BC8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B6757-0ED2-39BD-58E4-729413756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B3B1-5573-12A5-9608-29D2F3D2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DD1E-F0A3-AF15-0C7B-DC7FEAB9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119F-EBAB-8510-69E1-A0D12769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3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6B62-46C5-702E-830D-C042D61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947D-8965-2921-A284-672A1408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47AE-C724-F44A-4DA9-7262A9D9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00DC-D688-F7ED-4AC1-1BE25B10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C3D7-371D-C2D0-CF37-BF4BBB38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2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6C49-EDAA-CFA7-9301-07B2E5EF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15E2C-8F52-856A-1CDC-7CF5C8F9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CC19-B095-8566-297C-DDC5A247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421C-89A4-718C-18FE-1A6BEF61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D7FD-A897-A075-0C61-28510F3A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462D-F247-CC6E-D839-35D0C538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6905-4568-49E9-8329-23474A15A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53217-EA20-E7D6-1C99-FDF1DBE10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A773-A985-9D3F-0CE6-8F024A78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DFD42-83EF-D5D1-16C6-F5EA56CC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954F-B638-9363-BF5B-B2F9F965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65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0853-CF30-176C-CC8B-1D577B1D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0B62-047D-B8E4-1E96-684F11BB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7AB1F-32D3-B4DC-491E-711FCEB3E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564D4-F9FD-A4A8-8E7D-2E392DDF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895BF-8434-C652-D34A-0EE1C26BB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EC9E25-4A8C-3C60-3594-878C6833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7D22B-6DDA-C0BE-BC63-1C762B69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84150-29DC-B4E3-B754-080F2F48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28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15AA-9E9E-570C-000E-0AF4BAD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0DE81-4C2A-3A84-56F1-7A2EC9C9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FEB45-2F0C-E3B7-A306-E053A502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7DA7C-8990-5A55-635A-5F569E32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77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850DB-2A10-F9F6-1A33-4F270517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32F8F-19C0-33EC-6C3E-EFD7D368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4AE1C-5A10-B459-AB1A-FD89F633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9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F1C2-0FD7-4173-2948-7266EFAC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A42D3-FF6B-9B60-05D5-9639A8C2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7E147-3981-4F7F-1ABC-F4681E783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537EF-8F40-FF3C-45FD-77A80D5C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26B8-9E08-846E-3F15-E7A75189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B3E59-F557-EF48-A875-851B3EDF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7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2A0C-06AB-DA56-4B47-85D95FF5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E591C6-6ADF-FA93-2311-75E924E85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A952-2A5F-C593-962F-33BE6CFAC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1D0A0-0FD3-03A9-24A4-B18DC4B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6881A-8956-1A28-E010-57EB8B38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918C-AA33-457C-D27F-1EB392C6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2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8D477-C110-A93C-776C-3CBCD5C3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BF8A6-E0C7-DB90-4C57-22970C631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B7C3E-FB26-6C8F-4F05-EC644C605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0B0D-FE75-4883-8D9E-4D6F81BDEE66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3C9D-0105-F3F5-471F-7657CC513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2B49A-1BA0-3404-8A81-3559ED074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D21C9-D812-423A-9650-5FBBC1903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6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F16E-AE0D-548D-B188-5C5D4332F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My attempts for fitting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84A26-B5F6-820A-CA45-4414C7A4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Which are really crude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0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9793-85AB-C5D6-F6E5-2DFC5974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Fitting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5C58-23FF-3132-F5F3-F6062F4C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m=0.1M~1.9M, sample distance 0.01M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NonlinearModelFit</a:t>
            </a:r>
            <a:r>
              <a:rPr lang="en-US" altLang="ko-KR" dirty="0"/>
              <a:t> in Mathematica</a:t>
            </a:r>
          </a:p>
          <a:p>
            <a:r>
              <a:rPr lang="en-US" altLang="ko-KR" dirty="0"/>
              <a:t>R^2 value as a ‘goodness’ of fit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7A4DAF-A7EE-0B3B-8E15-5F107E313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8188" y="2946069"/>
            <a:ext cx="5581859" cy="35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4501-1626-B982-BBC0-3AF3EA20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Varying parameters to see how good is the fit</a:t>
            </a:r>
            <a:endParaRPr lang="ko-KR" altLang="en-US" sz="36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F6B34E8-7063-D6A1-A954-A40CD341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690" y="2163763"/>
            <a:ext cx="3584980" cy="217339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19A6F62-38DB-3249-F081-E02E861D8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3510" y="2133888"/>
            <a:ext cx="3584980" cy="22331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C420A5C-11FA-92B8-CE57-5FFFCB09F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2330" y="2145091"/>
            <a:ext cx="3584980" cy="2210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64F59-AC43-CA99-3427-46FD7CB2EF58}"/>
              </a:ext>
            </a:extLst>
          </p:cNvPr>
          <p:cNvSpPr txBox="1"/>
          <p:nvPr/>
        </p:nvSpPr>
        <p:spPr>
          <a:xfrm>
            <a:off x="3066997" y="5179554"/>
            <a:ext cx="605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Statistically a bit misleading, especially on the third plot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039858-47CC-8784-66A3-07EE14C7F883}"/>
              </a:ext>
            </a:extLst>
          </p:cNvPr>
          <p:cNvSpPr txBox="1"/>
          <p:nvPr/>
        </p:nvSpPr>
        <p:spPr>
          <a:xfrm>
            <a:off x="1087854" y="4367032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Coupling constant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DB134-BC12-907A-5C1F-640E77A39B55}"/>
              </a:ext>
            </a:extLst>
          </p:cNvPr>
          <p:cNvSpPr txBox="1"/>
          <p:nvPr/>
        </p:nvSpPr>
        <p:spPr>
          <a:xfrm>
            <a:off x="4611882" y="4367032"/>
            <a:ext cx="296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Particle mass (threshold/2)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145E80-AEF4-1EDE-2B7E-5B21AE7A964F}"/>
              </a:ext>
            </a:extLst>
          </p:cNvPr>
          <p:cNvSpPr txBox="1"/>
          <p:nvPr/>
        </p:nvSpPr>
        <p:spPr>
          <a:xfrm>
            <a:off x="9153775" y="436703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Constant decay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59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F16E-AE0D-548D-B188-5C5D4332F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Light</a:t>
            </a:r>
            <a:r>
              <a:rPr lang="ko-KR" altLang="en-US" dirty="0"/>
              <a:t> </a:t>
            </a:r>
            <a:r>
              <a:rPr lang="en-US" altLang="ko-KR" dirty="0"/>
              <a:t>particles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84A26-B5F6-820A-CA45-4414C7A4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reaffirming that the problem is not easy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8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7C5C-F1BB-2B54-BACD-7A57BBB89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shape, full region</a:t>
            </a:r>
            <a:endParaRPr lang="ko-KR" alt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5271809-B12C-4799-0F5B-9D344E14E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2204" y="1563635"/>
            <a:ext cx="7877175" cy="510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9450E-6FB8-070C-91C3-1FDA517C18B8}"/>
              </a:ext>
            </a:extLst>
          </p:cNvPr>
          <p:cNvSpPr txBox="1"/>
          <p:nvPr/>
        </p:nvSpPr>
        <p:spPr>
          <a:xfrm>
            <a:off x="7339748" y="1506022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Complex on-shell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769EF-FA68-C384-179C-3F8103BAA41F}"/>
              </a:ext>
            </a:extLst>
          </p:cNvPr>
          <p:cNvSpPr/>
          <p:nvPr/>
        </p:nvSpPr>
        <p:spPr>
          <a:xfrm>
            <a:off x="2295205" y="5762561"/>
            <a:ext cx="1620145" cy="90647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8076D-33AC-506D-5F7A-9DA79FCE13B1}"/>
              </a:ext>
            </a:extLst>
          </p:cNvPr>
          <p:cNvSpPr txBox="1"/>
          <p:nvPr/>
        </p:nvSpPr>
        <p:spPr>
          <a:xfrm>
            <a:off x="153423" y="6031132"/>
            <a:ext cx="219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 for nonzero m?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25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2F63-E34B-FBCB-9F82-EE3910FC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Signal Shape, near s=0</a:t>
            </a:r>
            <a:endParaRPr lang="ko-KR" alt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B83978-D3C3-00BB-DDBE-A0E2659F5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6625" y="1400878"/>
            <a:ext cx="7877175" cy="529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DD81A8-4F1A-E0F5-A275-7FDFA9AD6955}"/>
              </a:ext>
            </a:extLst>
          </p:cNvPr>
          <p:cNvSpPr txBox="1"/>
          <p:nvPr/>
        </p:nvSpPr>
        <p:spPr>
          <a:xfrm>
            <a:off x="263887" y="5822276"/>
            <a:ext cx="277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This is not IR</a:t>
            </a:r>
            <a:r>
              <a:rPr lang="ko-KR" altLang="en-US" dirty="0"/>
              <a:t> </a:t>
            </a:r>
            <a:r>
              <a:rPr lang="en-US" altLang="ko-KR" dirty="0"/>
              <a:t>divergence</a:t>
            </a:r>
            <a:endParaRPr lang="ko-KR" alt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FDC56CF-6263-D305-47AF-9EC131FB376E}"/>
              </a:ext>
            </a:extLst>
          </p:cNvPr>
          <p:cNvSpPr/>
          <p:nvPr/>
        </p:nvSpPr>
        <p:spPr>
          <a:xfrm>
            <a:off x="3147480" y="5509852"/>
            <a:ext cx="220928" cy="9941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3552318-3A98-7455-CB09-C7B89DDE0582}"/>
              </a:ext>
            </a:extLst>
          </p:cNvPr>
          <p:cNvSpPr/>
          <p:nvPr/>
        </p:nvSpPr>
        <p:spPr>
          <a:xfrm>
            <a:off x="3147480" y="2012906"/>
            <a:ext cx="220928" cy="29251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07585-4CF4-EC82-AA08-AF2D108D6BFF}"/>
              </a:ext>
            </a:extLst>
          </p:cNvPr>
          <p:cNvSpPr txBox="1"/>
          <p:nvPr/>
        </p:nvSpPr>
        <p:spPr>
          <a:xfrm>
            <a:off x="395462" y="3152334"/>
            <a:ext cx="2638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But the problem seems</a:t>
            </a:r>
          </a:p>
          <a:p>
            <a:pPr algn="r"/>
            <a:r>
              <a:rPr lang="en-US" altLang="ko-KR" dirty="0"/>
              <a:t>worse for nonzero 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My attempts for fitting</vt:lpstr>
      <vt:lpstr>Fitting</vt:lpstr>
      <vt:lpstr>Varying parameters to see how good is the fit</vt:lpstr>
      <vt:lpstr>Light particles</vt:lpstr>
      <vt:lpstr>Signal shape, full region</vt:lpstr>
      <vt:lpstr>Signal Shape, near s=0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송석현</dc:creator>
  <cp:lastModifiedBy>송석현</cp:lastModifiedBy>
  <cp:revision>1</cp:revision>
  <dcterms:created xsi:type="dcterms:W3CDTF">2024-10-16T13:46:27Z</dcterms:created>
  <dcterms:modified xsi:type="dcterms:W3CDTF">2024-10-16T14:10:47Z</dcterms:modified>
</cp:coreProperties>
</file>