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93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BB8EAFE-94E9-AC5B-1E80-15B7A883B018}"/>
              </a:ext>
            </a:extLst>
          </p:cNvPr>
          <p:cNvCxnSpPr/>
          <p:nvPr/>
        </p:nvCxnSpPr>
        <p:spPr>
          <a:xfrm flipV="1">
            <a:off x="5292436" y="6899564"/>
            <a:ext cx="2951019" cy="56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15</Words>
  <Application>Microsoft Office PowerPoint</Application>
  <PresentationFormat>사용자 지정</PresentationFormat>
  <Paragraphs>15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Gary Sanford MD</cp:lastModifiedBy>
  <cp:revision>2</cp:revision>
  <dcterms:created xsi:type="dcterms:W3CDTF">2024-09-23T01:07:41Z</dcterms:created>
  <dcterms:modified xsi:type="dcterms:W3CDTF">2024-09-23T04:06:30Z</dcterms:modified>
</cp:coreProperties>
</file>