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0" autoAdjust="0"/>
    <p:restoredTop sz="94622" autoAdjust="0"/>
  </p:normalViewPr>
  <p:slideViewPr>
    <p:cSldViewPr>
      <p:cViewPr varScale="1">
        <p:scale>
          <a:sx n="58" d="100"/>
          <a:sy n="58" d="100"/>
        </p:scale>
        <p:origin x="132" y="288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18" Type="http://schemas.openxmlformats.org/officeDocument/2006/relationships/image" Target="../media/image4.png"/><Relationship Id="rId3" Type="http://schemas.openxmlformats.org/officeDocument/2006/relationships/image" Target="../media/image36.png"/><Relationship Id="rId7" Type="http://schemas.openxmlformats.org/officeDocument/2006/relationships/image" Target="../media/image56.png"/><Relationship Id="rId12" Type="http://schemas.openxmlformats.org/officeDocument/2006/relationships/image" Target="../media/image110.png"/><Relationship Id="rId17" Type="http://schemas.openxmlformats.org/officeDocument/2006/relationships/image" Target="../media/image113.png"/><Relationship Id="rId2" Type="http://schemas.openxmlformats.org/officeDocument/2006/relationships/image" Target="../media/image1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109.png"/><Relationship Id="rId5" Type="http://schemas.openxmlformats.org/officeDocument/2006/relationships/image" Target="../media/image87.png"/><Relationship Id="rId15" Type="http://schemas.openxmlformats.org/officeDocument/2006/relationships/image" Target="../media/image99.png"/><Relationship Id="rId10" Type="http://schemas.openxmlformats.org/officeDocument/2006/relationships/image" Target="../media/image108.png"/><Relationship Id="rId4" Type="http://schemas.openxmlformats.org/officeDocument/2006/relationships/image" Target="../media/image27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69.png"/><Relationship Id="rId18" Type="http://schemas.openxmlformats.org/officeDocument/2006/relationships/image" Target="../media/image121.png"/><Relationship Id="rId3" Type="http://schemas.openxmlformats.org/officeDocument/2006/relationships/image" Target="../media/image36.png"/><Relationship Id="rId7" Type="http://schemas.openxmlformats.org/officeDocument/2006/relationships/image" Target="../media/image115.png"/><Relationship Id="rId12" Type="http://schemas.openxmlformats.org/officeDocument/2006/relationships/image" Target="../media/image68.png"/><Relationship Id="rId17" Type="http://schemas.openxmlformats.org/officeDocument/2006/relationships/image" Target="../media/image120.png"/><Relationship Id="rId2" Type="http://schemas.openxmlformats.org/officeDocument/2006/relationships/image" Target="../media/image1.png"/><Relationship Id="rId16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4.png"/><Relationship Id="rId11" Type="http://schemas.openxmlformats.org/officeDocument/2006/relationships/image" Target="../media/image67.png"/><Relationship Id="rId5" Type="http://schemas.openxmlformats.org/officeDocument/2006/relationships/image" Target="../media/image87.png"/><Relationship Id="rId15" Type="http://schemas.openxmlformats.org/officeDocument/2006/relationships/image" Target="../media/image70.png"/><Relationship Id="rId10" Type="http://schemas.openxmlformats.org/officeDocument/2006/relationships/image" Target="../media/image117.png"/><Relationship Id="rId19" Type="http://schemas.openxmlformats.org/officeDocument/2006/relationships/image" Target="../media/image4.png"/><Relationship Id="rId4" Type="http://schemas.openxmlformats.org/officeDocument/2006/relationships/image" Target="../media/image27.png"/><Relationship Id="rId9" Type="http://schemas.openxmlformats.org/officeDocument/2006/relationships/image" Target="../media/image116.png"/><Relationship Id="rId14" Type="http://schemas.openxmlformats.org/officeDocument/2006/relationships/image" Target="../media/image1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26.png"/><Relationship Id="rId3" Type="http://schemas.openxmlformats.org/officeDocument/2006/relationships/image" Target="../media/image36.png"/><Relationship Id="rId7" Type="http://schemas.openxmlformats.org/officeDocument/2006/relationships/image" Target="../media/image122.png"/><Relationship Id="rId12" Type="http://schemas.openxmlformats.org/officeDocument/2006/relationships/image" Target="../media/image1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4.png"/><Relationship Id="rId5" Type="http://schemas.openxmlformats.org/officeDocument/2006/relationships/image" Target="../media/image87.png"/><Relationship Id="rId10" Type="http://schemas.openxmlformats.org/officeDocument/2006/relationships/image" Target="../media/image124.png"/><Relationship Id="rId4" Type="http://schemas.openxmlformats.org/officeDocument/2006/relationships/image" Target="../media/image27.png"/><Relationship Id="rId9" Type="http://schemas.openxmlformats.org/officeDocument/2006/relationships/image" Target="../media/image8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1.png"/><Relationship Id="rId18" Type="http://schemas.openxmlformats.org/officeDocument/2006/relationships/image" Target="../media/image136.png"/><Relationship Id="rId3" Type="http://schemas.openxmlformats.org/officeDocument/2006/relationships/image" Target="../media/image36.png"/><Relationship Id="rId21" Type="http://schemas.openxmlformats.org/officeDocument/2006/relationships/image" Target="../media/image139.png"/><Relationship Id="rId7" Type="http://schemas.openxmlformats.org/officeDocument/2006/relationships/image" Target="../media/image127.png"/><Relationship Id="rId12" Type="http://schemas.openxmlformats.org/officeDocument/2006/relationships/image" Target="../media/image130.png"/><Relationship Id="rId17" Type="http://schemas.openxmlformats.org/officeDocument/2006/relationships/image" Target="../media/image135.png"/><Relationship Id="rId2" Type="http://schemas.openxmlformats.org/officeDocument/2006/relationships/image" Target="../media/image1.png"/><Relationship Id="rId16" Type="http://schemas.openxmlformats.org/officeDocument/2006/relationships/image" Target="../media/image134.png"/><Relationship Id="rId20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4.png"/><Relationship Id="rId5" Type="http://schemas.openxmlformats.org/officeDocument/2006/relationships/image" Target="../media/image87.png"/><Relationship Id="rId15" Type="http://schemas.openxmlformats.org/officeDocument/2006/relationships/image" Target="../media/image133.png"/><Relationship Id="rId10" Type="http://schemas.openxmlformats.org/officeDocument/2006/relationships/image" Target="../media/image129.png"/><Relationship Id="rId19" Type="http://schemas.openxmlformats.org/officeDocument/2006/relationships/image" Target="../media/image137.png"/><Relationship Id="rId4" Type="http://schemas.openxmlformats.org/officeDocument/2006/relationships/image" Target="../media/image27.png"/><Relationship Id="rId9" Type="http://schemas.openxmlformats.org/officeDocument/2006/relationships/image" Target="../media/image88.png"/><Relationship Id="rId14" Type="http://schemas.openxmlformats.org/officeDocument/2006/relationships/image" Target="../media/image132.png"/><Relationship Id="rId22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36.png"/><Relationship Id="rId7" Type="http://schemas.openxmlformats.org/officeDocument/2006/relationships/image" Target="../media/image1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143.png"/><Relationship Id="rId5" Type="http://schemas.openxmlformats.org/officeDocument/2006/relationships/image" Target="../media/image87.png"/><Relationship Id="rId10" Type="http://schemas.openxmlformats.org/officeDocument/2006/relationships/image" Target="../media/image4.png"/><Relationship Id="rId4" Type="http://schemas.openxmlformats.org/officeDocument/2006/relationships/image" Target="../media/image27.png"/><Relationship Id="rId9" Type="http://schemas.openxmlformats.org/officeDocument/2006/relationships/image" Target="../media/image14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36.png"/><Relationship Id="rId7" Type="http://schemas.openxmlformats.org/officeDocument/2006/relationships/image" Target="../media/image1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5" Type="http://schemas.openxmlformats.org/officeDocument/2006/relationships/image" Target="../media/image21.png"/><Relationship Id="rId10" Type="http://schemas.openxmlformats.org/officeDocument/2006/relationships/image" Target="../media/image17.png"/><Relationship Id="rId19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6.pn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6.png"/><Relationship Id="rId21" Type="http://schemas.openxmlformats.org/officeDocument/2006/relationships/image" Target="../media/image4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1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43.png"/><Relationship Id="rId5" Type="http://schemas.openxmlformats.org/officeDocument/2006/relationships/image" Target="../media/image38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3" Type="http://schemas.openxmlformats.org/officeDocument/2006/relationships/image" Target="../media/image36.png"/><Relationship Id="rId7" Type="http://schemas.openxmlformats.org/officeDocument/2006/relationships/image" Target="../media/image55.png"/><Relationship Id="rId12" Type="http://schemas.openxmlformats.org/officeDocument/2006/relationships/image" Target="../media/image4.png"/><Relationship Id="rId2" Type="http://schemas.openxmlformats.org/officeDocument/2006/relationships/image" Target="../media/image1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36.png"/><Relationship Id="rId21" Type="http://schemas.openxmlformats.org/officeDocument/2006/relationships/image" Target="../media/image4.png"/><Relationship Id="rId7" Type="http://schemas.openxmlformats.org/officeDocument/2006/relationships/image" Target="../media/image64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1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11" Type="http://schemas.openxmlformats.org/officeDocument/2006/relationships/image" Target="../media/image67.png"/><Relationship Id="rId5" Type="http://schemas.openxmlformats.org/officeDocument/2006/relationships/image" Target="../media/image40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27.png"/><Relationship Id="rId9" Type="http://schemas.openxmlformats.org/officeDocument/2006/relationships/image" Target="../media/image42.png"/><Relationship Id="rId1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69.png"/><Relationship Id="rId18" Type="http://schemas.openxmlformats.org/officeDocument/2006/relationships/image" Target="../media/image81.png"/><Relationship Id="rId3" Type="http://schemas.openxmlformats.org/officeDocument/2006/relationships/image" Target="../media/image36.png"/><Relationship Id="rId21" Type="http://schemas.openxmlformats.org/officeDocument/2006/relationships/image" Target="../media/image83.png"/><Relationship Id="rId7" Type="http://schemas.openxmlformats.org/officeDocument/2006/relationships/image" Target="../media/image64.png"/><Relationship Id="rId12" Type="http://schemas.openxmlformats.org/officeDocument/2006/relationships/image" Target="../media/image68.png"/><Relationship Id="rId17" Type="http://schemas.openxmlformats.org/officeDocument/2006/relationships/image" Target="../media/image80.png"/><Relationship Id="rId2" Type="http://schemas.openxmlformats.org/officeDocument/2006/relationships/image" Target="../media/image1.png"/><Relationship Id="rId16" Type="http://schemas.openxmlformats.org/officeDocument/2006/relationships/image" Target="../media/image79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11" Type="http://schemas.openxmlformats.org/officeDocument/2006/relationships/image" Target="../media/image67.png"/><Relationship Id="rId5" Type="http://schemas.openxmlformats.org/officeDocument/2006/relationships/image" Target="../media/image40.png"/><Relationship Id="rId15" Type="http://schemas.openxmlformats.org/officeDocument/2006/relationships/image" Target="../media/image71.png"/><Relationship Id="rId23" Type="http://schemas.openxmlformats.org/officeDocument/2006/relationships/image" Target="../media/image85.png"/><Relationship Id="rId10" Type="http://schemas.openxmlformats.org/officeDocument/2006/relationships/image" Target="../media/image78.png"/><Relationship Id="rId19" Type="http://schemas.openxmlformats.org/officeDocument/2006/relationships/image" Target="../media/image4.png"/><Relationship Id="rId4" Type="http://schemas.openxmlformats.org/officeDocument/2006/relationships/image" Target="../media/image27.png"/><Relationship Id="rId9" Type="http://schemas.openxmlformats.org/officeDocument/2006/relationships/image" Target="../media/image42.png"/><Relationship Id="rId14" Type="http://schemas.openxmlformats.org/officeDocument/2006/relationships/image" Target="../media/image70.png"/><Relationship Id="rId22" Type="http://schemas.openxmlformats.org/officeDocument/2006/relationships/image" Target="../media/image8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0.png"/><Relationship Id="rId18" Type="http://schemas.openxmlformats.org/officeDocument/2006/relationships/image" Target="../media/image39.png"/><Relationship Id="rId3" Type="http://schemas.openxmlformats.org/officeDocument/2006/relationships/image" Target="../media/image36.png"/><Relationship Id="rId21" Type="http://schemas.openxmlformats.org/officeDocument/2006/relationships/image" Target="../media/image95.png"/><Relationship Id="rId7" Type="http://schemas.openxmlformats.org/officeDocument/2006/relationships/image" Target="../media/image87.png"/><Relationship Id="rId12" Type="http://schemas.openxmlformats.org/officeDocument/2006/relationships/image" Target="../media/image46.png"/><Relationship Id="rId17" Type="http://schemas.openxmlformats.org/officeDocument/2006/relationships/image" Target="../media/image92.png"/><Relationship Id="rId2" Type="http://schemas.openxmlformats.org/officeDocument/2006/relationships/image" Target="../media/image1.png"/><Relationship Id="rId16" Type="http://schemas.openxmlformats.org/officeDocument/2006/relationships/image" Target="../media/image51.png"/><Relationship Id="rId20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45.png"/><Relationship Id="rId5" Type="http://schemas.openxmlformats.org/officeDocument/2006/relationships/image" Target="../media/image86.png"/><Relationship Id="rId15" Type="http://schemas.openxmlformats.org/officeDocument/2006/relationships/image" Target="../media/image91.png"/><Relationship Id="rId23" Type="http://schemas.openxmlformats.org/officeDocument/2006/relationships/image" Target="../media/image4.png"/><Relationship Id="rId10" Type="http://schemas.openxmlformats.org/officeDocument/2006/relationships/image" Target="../media/image89.png"/><Relationship Id="rId19" Type="http://schemas.openxmlformats.org/officeDocument/2006/relationships/image" Target="../media/image93.png"/><Relationship Id="rId4" Type="http://schemas.openxmlformats.org/officeDocument/2006/relationships/image" Target="../media/image37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9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4.png"/><Relationship Id="rId18" Type="http://schemas.openxmlformats.org/officeDocument/2006/relationships/image" Target="../media/image105.png"/><Relationship Id="rId3" Type="http://schemas.openxmlformats.org/officeDocument/2006/relationships/image" Target="../media/image36.png"/><Relationship Id="rId7" Type="http://schemas.openxmlformats.org/officeDocument/2006/relationships/image" Target="../media/image97.png"/><Relationship Id="rId12" Type="http://schemas.openxmlformats.org/officeDocument/2006/relationships/image" Target="../media/image100.png"/><Relationship Id="rId17" Type="http://schemas.openxmlformats.org/officeDocument/2006/relationships/image" Target="../media/image104.png"/><Relationship Id="rId2" Type="http://schemas.openxmlformats.org/officeDocument/2006/relationships/image" Target="../media/image1.png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88.png"/><Relationship Id="rId5" Type="http://schemas.openxmlformats.org/officeDocument/2006/relationships/image" Target="../media/image87.png"/><Relationship Id="rId15" Type="http://schemas.openxmlformats.org/officeDocument/2006/relationships/image" Target="../media/image102.png"/><Relationship Id="rId10" Type="http://schemas.openxmlformats.org/officeDocument/2006/relationships/image" Target="../media/image99.png"/><Relationship Id="rId4" Type="http://schemas.openxmlformats.org/officeDocument/2006/relationships/image" Target="../media/image27.png"/><Relationship Id="rId9" Type="http://schemas.openxmlformats.org/officeDocument/2006/relationships/image" Target="../media/image98.png"/><Relationship Id="rId14" Type="http://schemas.openxmlformats.org/officeDocument/2006/relationships/image" Target="../media/image10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68800" y="-3505200"/>
            <a:ext cx="9537700" cy="17475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596900"/>
            <a:ext cx="16192500" cy="1879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400" y="1625600"/>
            <a:ext cx="1689100" cy="1689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673100"/>
            <a:ext cx="4152900" cy="1524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5887700" y="8115300"/>
            <a:ext cx="3124200" cy="546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6400" y="7696200"/>
            <a:ext cx="9055100" cy="901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4200" y="7848600"/>
            <a:ext cx="2349500" cy="5969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94700" y="1778000"/>
            <a:ext cx="698500" cy="698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6200" y="7734300"/>
            <a:ext cx="2984500" cy="10287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35700" y="7747000"/>
            <a:ext cx="7353300" cy="10287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7600" y="3416300"/>
            <a:ext cx="15963900" cy="4914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855700" y="660400"/>
            <a:ext cx="39370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68800" y="-3505200"/>
            <a:ext cx="9537700" cy="17475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596900"/>
            <a:ext cx="16192500" cy="1511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700" y="1549400"/>
            <a:ext cx="1206500" cy="1206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549400"/>
            <a:ext cx="1727200" cy="8128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762000000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300" y="3644900"/>
            <a:ext cx="7302500" cy="63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5400000">
            <a:off x="3073400" y="6705600"/>
            <a:ext cx="5829300" cy="63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5400000">
            <a:off x="8636000" y="6705600"/>
            <a:ext cx="5829300" cy="635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8600" y="3873500"/>
            <a:ext cx="2667000" cy="25400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60400" y="5842000"/>
            <a:ext cx="1803400" cy="18034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144500" y="7874000"/>
            <a:ext cx="2286000" cy="15621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72300" y="5638800"/>
            <a:ext cx="3581400" cy="21971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51000" y="3873500"/>
            <a:ext cx="3086100" cy="175260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59000" y="5702300"/>
            <a:ext cx="2209800" cy="20828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51000" y="7975600"/>
            <a:ext cx="3086100" cy="1689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90800" y="2336800"/>
            <a:ext cx="11671300" cy="20447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5400000">
            <a:off x="15976600" y="8204200"/>
            <a:ext cx="2971800" cy="546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109700" y="660400"/>
            <a:ext cx="3454400" cy="9525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4400" y="673100"/>
            <a:ext cx="41529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68800" y="-3505200"/>
            <a:ext cx="9537700" cy="17475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596900"/>
            <a:ext cx="16192500" cy="1511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700" y="1549400"/>
            <a:ext cx="1206500" cy="1206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549400"/>
            <a:ext cx="1727200" cy="8128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762000000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1300" y="3644900"/>
            <a:ext cx="9398000" cy="63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6300" y="2336800"/>
            <a:ext cx="10845800" cy="2044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5976600" y="8204200"/>
            <a:ext cx="2971800" cy="546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46200" y="660400"/>
            <a:ext cx="3581400" cy="952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8700" y="3975100"/>
            <a:ext cx="10464800" cy="10160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9300" y="4914900"/>
            <a:ext cx="1714500" cy="1714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81100" y="5270500"/>
            <a:ext cx="863600" cy="8636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6300" y="5257800"/>
            <a:ext cx="1447800" cy="11176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36800" y="5257800"/>
            <a:ext cx="14325600" cy="10922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9300" y="7696200"/>
            <a:ext cx="1714500" cy="17145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81100" y="8039100"/>
            <a:ext cx="863600" cy="8636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7100" y="8039100"/>
            <a:ext cx="1460500" cy="11049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36800" y="8077200"/>
            <a:ext cx="14566900" cy="16256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49500" y="6223000"/>
            <a:ext cx="6210300" cy="927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49500" y="6934200"/>
            <a:ext cx="6146800" cy="927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4400" y="673100"/>
            <a:ext cx="41529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68800" y="-3505200"/>
            <a:ext cx="9537700" cy="17475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596900"/>
            <a:ext cx="16192500" cy="1511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700" y="1549400"/>
            <a:ext cx="1206500" cy="1206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549400"/>
            <a:ext cx="1727200" cy="8128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762000000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300" y="3644900"/>
            <a:ext cx="7302500" cy="635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700" y="5143500"/>
            <a:ext cx="9093200" cy="401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9700" y="2336800"/>
            <a:ext cx="12788900" cy="2044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5976600" y="8204200"/>
            <a:ext cx="2971800" cy="546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097000" y="660400"/>
            <a:ext cx="3479800" cy="9525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4400" y="673100"/>
            <a:ext cx="4152900" cy="1524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4500" y="4356100"/>
            <a:ext cx="10020300" cy="10160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01300" y="6400800"/>
            <a:ext cx="6350000" cy="1701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68800" y="-3505200"/>
            <a:ext cx="9537700" cy="17475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596900"/>
            <a:ext cx="16192500" cy="1511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700" y="1549400"/>
            <a:ext cx="1206500" cy="1206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549400"/>
            <a:ext cx="1727200" cy="8128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762000000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300" y="3644900"/>
            <a:ext cx="7302500" cy="635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4813300"/>
            <a:ext cx="5270500" cy="3784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4600" y="2336800"/>
            <a:ext cx="11671300" cy="2044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5976600" y="8204200"/>
            <a:ext cx="2971800" cy="546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097000" y="660400"/>
            <a:ext cx="3454400" cy="9525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4400" y="673100"/>
            <a:ext cx="4152900" cy="1524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08800" y="3670300"/>
            <a:ext cx="5473700" cy="1054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684000" y="3835400"/>
            <a:ext cx="660400" cy="5461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15200" y="4305300"/>
            <a:ext cx="4381500" cy="7493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49000" y="4914900"/>
            <a:ext cx="5435600" cy="1054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582400" y="5549900"/>
            <a:ext cx="4254500" cy="7493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46900" y="6108700"/>
            <a:ext cx="5435600" cy="1054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861300" y="6743700"/>
            <a:ext cx="3860800" cy="7493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061700" y="7340600"/>
            <a:ext cx="5435600" cy="1054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696700" y="7975600"/>
            <a:ext cx="4152900" cy="7493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934200" y="8521700"/>
            <a:ext cx="5448300" cy="1054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747000" y="9156700"/>
            <a:ext cx="3962400" cy="749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68800" y="-3505200"/>
            <a:ext cx="9537700" cy="17475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596900"/>
            <a:ext cx="16192500" cy="1511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700" y="1549400"/>
            <a:ext cx="1206500" cy="1206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549400"/>
            <a:ext cx="1727200" cy="8128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762000000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300" y="3644900"/>
            <a:ext cx="7302500" cy="635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9700" y="2336800"/>
            <a:ext cx="12788900" cy="2044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5976600" y="8204200"/>
            <a:ext cx="2971800" cy="546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09700" y="660400"/>
            <a:ext cx="3441700" cy="9525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400" y="673100"/>
            <a:ext cx="4152900" cy="1524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9F13CD5-22F4-E8B9-E9FC-89D64278BE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70200" y="3775350"/>
            <a:ext cx="11531600" cy="59641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68800" y="-3505200"/>
            <a:ext cx="9537700" cy="17475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596900"/>
            <a:ext cx="16192500" cy="1511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5887700" y="8115300"/>
            <a:ext cx="3124200" cy="546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781300" y="-1968500"/>
            <a:ext cx="9550400" cy="14351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-4191000" y="5029200"/>
            <a:ext cx="9575800" cy="3683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006600" y="3797300"/>
            <a:ext cx="16611600" cy="3797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97000" y="660400"/>
            <a:ext cx="34671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68800" y="-3505200"/>
            <a:ext cx="9537700" cy="17475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596900"/>
            <a:ext cx="16192500" cy="1879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400" y="1625600"/>
            <a:ext cx="1689100" cy="1689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5887700" y="8115300"/>
            <a:ext cx="3124200" cy="546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6600" y="5054600"/>
            <a:ext cx="3467100" cy="4102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400" y="5029200"/>
            <a:ext cx="5410200" cy="685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0" y="6019800"/>
            <a:ext cx="4775200" cy="965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8600" y="2844800"/>
            <a:ext cx="7175500" cy="2057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0400" y="5054600"/>
            <a:ext cx="3467100" cy="4102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57800" y="5016500"/>
            <a:ext cx="5410200" cy="6985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77000" y="6019800"/>
            <a:ext cx="4292600" cy="965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3400" y="5054600"/>
            <a:ext cx="3467100" cy="4102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36200" y="5029200"/>
            <a:ext cx="5410200" cy="685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379200" y="5791200"/>
            <a:ext cx="4356100" cy="14224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94700" y="1778000"/>
            <a:ext cx="698500" cy="698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065000" y="5029200"/>
            <a:ext cx="5410200" cy="6858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61100" y="7213600"/>
            <a:ext cx="4432300" cy="14605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417300" y="7213600"/>
            <a:ext cx="4165600" cy="18796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906500" y="660400"/>
            <a:ext cx="3835400" cy="9525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4400" y="673100"/>
            <a:ext cx="4152900" cy="15240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57300" y="7213600"/>
            <a:ext cx="4406900" cy="622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68800" y="-3505200"/>
            <a:ext cx="9537700" cy="17475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596900"/>
            <a:ext cx="16192500" cy="1498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700" y="1549400"/>
            <a:ext cx="1206500" cy="1206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2100" y="3390900"/>
            <a:ext cx="11823700" cy="27305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2100" y="6477000"/>
            <a:ext cx="11823700" cy="15748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2100" y="3416300"/>
            <a:ext cx="1841500" cy="5715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32100" y="8140700"/>
            <a:ext cx="11823700" cy="1270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85100" y="1549400"/>
            <a:ext cx="1689100" cy="812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18700" y="1943100"/>
            <a:ext cx="7670800" cy="2184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15976600" y="8204200"/>
            <a:ext cx="2971800" cy="546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919200" y="660400"/>
            <a:ext cx="3822700" cy="9525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4400" y="673100"/>
            <a:ext cx="41529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68800" y="-3505200"/>
            <a:ext cx="9537700" cy="17475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596900"/>
            <a:ext cx="16192500" cy="1511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1181100"/>
            <a:ext cx="8191500" cy="8724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0800" y="5930900"/>
            <a:ext cx="9271000" cy="2197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0700" y="1549400"/>
            <a:ext cx="1206500" cy="1206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0000" y="4864100"/>
            <a:ext cx="1803400" cy="584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9700" y="1536700"/>
            <a:ext cx="1701800" cy="812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9200" y="4800600"/>
            <a:ext cx="2019300" cy="8509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15963900" y="8191500"/>
            <a:ext cx="2984500" cy="546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-5400000">
            <a:off x="12306300" y="3035300"/>
            <a:ext cx="1079500" cy="7150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47300" y="6286500"/>
            <a:ext cx="2717800" cy="1270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04300" y="6184900"/>
            <a:ext cx="1155700" cy="9017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-5400000">
            <a:off x="12306300" y="4229100"/>
            <a:ext cx="1079500" cy="7150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34600" y="7442200"/>
            <a:ext cx="2794000" cy="8509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17000" y="7378700"/>
            <a:ext cx="1193800" cy="9017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-5400000">
            <a:off x="12306300" y="5422900"/>
            <a:ext cx="1079500" cy="7150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29900" y="2057400"/>
            <a:ext cx="4610100" cy="40005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147300" y="8674100"/>
            <a:ext cx="2997200" cy="12700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953500" y="8572500"/>
            <a:ext cx="1270000" cy="9144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931900" y="660400"/>
            <a:ext cx="3810000" cy="9525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14400" y="673100"/>
            <a:ext cx="41529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68800" y="-3505200"/>
            <a:ext cx="9537700" cy="17475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596900"/>
            <a:ext cx="16192500" cy="1511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700" y="1549400"/>
            <a:ext cx="1206500" cy="1206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9700" y="1549400"/>
            <a:ext cx="1701800" cy="8128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762000000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8300" y="3619500"/>
            <a:ext cx="6604000" cy="635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2400" y="5461000"/>
            <a:ext cx="7569200" cy="2692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5400000">
            <a:off x="5867400" y="6705600"/>
            <a:ext cx="5829300" cy="63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6300" y="2336800"/>
            <a:ext cx="12026900" cy="20447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15963900" y="8191500"/>
            <a:ext cx="2984500" cy="546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919200" y="660400"/>
            <a:ext cx="3822700" cy="952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4400" y="673100"/>
            <a:ext cx="4152900" cy="15240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393700" y="3949700"/>
            <a:ext cx="9652000" cy="1955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3900" y="5880100"/>
            <a:ext cx="8102600" cy="17526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3900" y="7467600"/>
            <a:ext cx="7785100" cy="2222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20000" y="4699000"/>
            <a:ext cx="8458200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68800" y="-3505200"/>
            <a:ext cx="9537700" cy="17475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596900"/>
            <a:ext cx="16192500" cy="1511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700" y="1549400"/>
            <a:ext cx="1206500" cy="1206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9700" y="1549400"/>
            <a:ext cx="1701800" cy="812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800" y="6591300"/>
            <a:ext cx="571500" cy="6731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762000000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7300" y="3644900"/>
            <a:ext cx="7302500" cy="63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7900" y="2336800"/>
            <a:ext cx="11963400" cy="2044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5963900" y="8191500"/>
            <a:ext cx="2984500" cy="546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19200" y="660400"/>
            <a:ext cx="3810000" cy="9525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1700" y="3924300"/>
            <a:ext cx="1714500" cy="1714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33500" y="4279900"/>
            <a:ext cx="863600" cy="8636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8700" y="4267200"/>
            <a:ext cx="1447800" cy="11176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1700" y="5372100"/>
            <a:ext cx="1714500" cy="1714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33500" y="5727700"/>
            <a:ext cx="863600" cy="8636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9500" y="5715000"/>
            <a:ext cx="1460500" cy="110490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1700" y="6832600"/>
            <a:ext cx="1714500" cy="17145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33500" y="7175500"/>
            <a:ext cx="863600" cy="8636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4900" y="7175500"/>
            <a:ext cx="1384300" cy="11049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1700" y="8280400"/>
            <a:ext cx="1714500" cy="17145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33500" y="8623300"/>
            <a:ext cx="863600" cy="8636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2200" y="8610600"/>
            <a:ext cx="1473200" cy="11176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63800" y="4191000"/>
            <a:ext cx="5575300" cy="13081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463800" y="5638800"/>
            <a:ext cx="11607800" cy="13081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476500" y="7137400"/>
            <a:ext cx="10185400" cy="19304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463800" y="8534400"/>
            <a:ext cx="5562600" cy="13081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14400" y="673100"/>
            <a:ext cx="41529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68800" y="-3505200"/>
            <a:ext cx="9537700" cy="17475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596900"/>
            <a:ext cx="16192500" cy="1511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700" y="1549400"/>
            <a:ext cx="1206500" cy="1206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9700" y="1549400"/>
            <a:ext cx="1701800" cy="812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800" y="6591300"/>
            <a:ext cx="571500" cy="6731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762000000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7300" y="3644900"/>
            <a:ext cx="7302500" cy="63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9200" y="2336800"/>
            <a:ext cx="11772900" cy="2044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5963900" y="8191500"/>
            <a:ext cx="2984500" cy="546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06500" y="660400"/>
            <a:ext cx="3848100" cy="9525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1700" y="5321300"/>
            <a:ext cx="1714500" cy="1714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33500" y="5664200"/>
            <a:ext cx="863600" cy="8636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8700" y="5651500"/>
            <a:ext cx="1447800" cy="11176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1700" y="6477000"/>
            <a:ext cx="1714500" cy="1714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33500" y="6819900"/>
            <a:ext cx="863600" cy="8636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9500" y="6819900"/>
            <a:ext cx="1460500" cy="110490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1700" y="8420100"/>
            <a:ext cx="1714500" cy="17145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33500" y="8775700"/>
            <a:ext cx="863600" cy="8636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4900" y="8763000"/>
            <a:ext cx="1384300" cy="11049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51100" y="5575300"/>
            <a:ext cx="9105900" cy="130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51100" y="6731000"/>
            <a:ext cx="9842500" cy="1308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451100" y="8674100"/>
            <a:ext cx="12839700" cy="1308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4400" y="673100"/>
            <a:ext cx="4152900" cy="15240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77900" y="7988300"/>
            <a:ext cx="1714500" cy="5969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00100" y="7797800"/>
            <a:ext cx="2171700" cy="11049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77900" y="4876800"/>
            <a:ext cx="1714500" cy="5969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25500" y="4737100"/>
            <a:ext cx="2146300" cy="10287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-3111500" y="3860800"/>
            <a:ext cx="20269200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68800" y="-3505200"/>
            <a:ext cx="9537700" cy="17475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596900"/>
            <a:ext cx="16192500" cy="1511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1181100"/>
            <a:ext cx="8191500" cy="8724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0200" y="5435600"/>
            <a:ext cx="9626600" cy="3187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0700" y="1549400"/>
            <a:ext cx="1206500" cy="1206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2400" y="1536700"/>
            <a:ext cx="1727200" cy="812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5976600" y="8204200"/>
            <a:ext cx="2971800" cy="546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5400000">
            <a:off x="12306300" y="2044700"/>
            <a:ext cx="1079500" cy="7150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34600" y="5270500"/>
            <a:ext cx="3073400" cy="8509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04300" y="5194300"/>
            <a:ext cx="1155700" cy="9017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5400000">
            <a:off x="12306300" y="3238500"/>
            <a:ext cx="1079500" cy="7150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34600" y="6464300"/>
            <a:ext cx="3708400" cy="850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17000" y="6388100"/>
            <a:ext cx="1193800" cy="9017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5400000">
            <a:off x="12306300" y="4432300"/>
            <a:ext cx="1079500" cy="71374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47300" y="7683500"/>
            <a:ext cx="2171700" cy="1270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53500" y="7581900"/>
            <a:ext cx="1270000" cy="914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919200" y="660400"/>
            <a:ext cx="3822700" cy="9525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70000" y="4864100"/>
            <a:ext cx="1803400" cy="5842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44600" y="4787900"/>
            <a:ext cx="2019300" cy="8509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5400000">
            <a:off x="12306300" y="5600700"/>
            <a:ext cx="1079500" cy="7150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972800" y="2057400"/>
            <a:ext cx="3873500" cy="30099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147300" y="8864600"/>
            <a:ext cx="2997200" cy="12700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966200" y="8763000"/>
            <a:ext cx="1231900" cy="9017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14400" y="673100"/>
            <a:ext cx="41529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68800" y="-3505200"/>
            <a:ext cx="9537700" cy="17475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596900"/>
            <a:ext cx="16192500" cy="1511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700" y="1549400"/>
            <a:ext cx="1206500" cy="1206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549400"/>
            <a:ext cx="1727200" cy="8128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762000000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300" y="3644900"/>
            <a:ext cx="7302500" cy="635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0100" y="4559300"/>
            <a:ext cx="2616200" cy="2616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5400000">
            <a:off x="5867400" y="6705600"/>
            <a:ext cx="5829300" cy="635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04400" y="4140200"/>
            <a:ext cx="6172200" cy="3454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90800" y="2336800"/>
            <a:ext cx="11671300" cy="20447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15976600" y="8204200"/>
            <a:ext cx="2971800" cy="546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919200" y="660400"/>
            <a:ext cx="3810000" cy="9525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4400" y="673100"/>
            <a:ext cx="4152900" cy="1524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4400" y="7467600"/>
            <a:ext cx="4546600" cy="927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56700" y="7467600"/>
            <a:ext cx="3175000" cy="927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4400" y="8178800"/>
            <a:ext cx="5816600" cy="927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56700" y="8178800"/>
            <a:ext cx="3556000" cy="927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56700" y="8902700"/>
            <a:ext cx="5422900" cy="927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사용자 지정</PresentationFormat>
  <Paragraphs>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hyunjun Jo</dc:creator>
  <cp:lastModifiedBy>hyunjun Jo</cp:lastModifiedBy>
  <cp:revision>3</cp:revision>
  <dcterms:created xsi:type="dcterms:W3CDTF">2006-08-16T00:00:00Z</dcterms:created>
  <dcterms:modified xsi:type="dcterms:W3CDTF">2024-09-08T09:50:47Z</dcterms:modified>
  <cp:version/>
</cp:coreProperties>
</file>