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12.png" ContentType="image/png"/>
  <Override PartName="/ppt/media/image5.png" ContentType="image/png"/>
  <Override PartName="/ppt/media/image4.tif" ContentType="image/tiff"/>
  <Override PartName="/ppt/media/image3.tif" ContentType="image/tiff"/>
  <Override PartName="/ppt/media/image6.png" ContentType="image/png"/>
  <Override PartName="/ppt/media/image1.jpeg" ContentType="image/jpeg"/>
  <Override PartName="/ppt/media/image1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3004800" cy="97536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110995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952560" y="5874480"/>
            <a:ext cx="110995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640200" y="25909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952560" y="58744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640200" y="58744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705200" y="259092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458200" y="259092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952560" y="587448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705200" y="587448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458200" y="587448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952560" y="2590920"/>
            <a:ext cx="11099520" cy="628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1109952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640200" y="25909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952560" y="254160"/>
            <a:ext cx="11099520" cy="10006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640200" y="25909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952560" y="58744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952560" y="2590920"/>
            <a:ext cx="11099520" cy="628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640200" y="25909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640200" y="58744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640200" y="25909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952560" y="5874480"/>
            <a:ext cx="110995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110995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952560" y="5874480"/>
            <a:ext cx="110995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640200" y="25909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952560" y="58744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640200" y="58744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705200" y="259092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458200" y="259092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952560" y="587448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705200" y="587448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458200" y="587448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1109952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640200" y="25909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952560" y="254160"/>
            <a:ext cx="11099520" cy="10006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640200" y="25909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952560" y="58744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640200" y="25909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640200" y="58744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640200" y="25909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952560" y="5874480"/>
            <a:ext cx="110995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50760" rIns="50760" tIns="50760" bIns="5076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제목 텍스트</a:t>
            </a:r>
            <a:endParaRPr b="0" lang="en-US" sz="8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270080" y="5041800"/>
            <a:ext cx="10464480" cy="1130040"/>
          </a:xfrm>
          <a:prstGeom prst="rect">
            <a:avLst/>
          </a:prstGeom>
        </p:spPr>
        <p:txBody>
          <a:bodyPr lIns="50760" rIns="50760" tIns="50760" bIns="50760">
            <a:noAutofit/>
          </a:bodyPr>
          <a:p>
            <a:pPr algn="ctr">
              <a:lnSpc>
                <a:spcPct val="100000"/>
              </a:lnSpc>
            </a:pPr>
            <a:r>
              <a:rPr b="0" lang="en-US" sz="37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본문 첫 번째 줄</a:t>
            </a:r>
            <a:endParaRPr b="0" lang="en-US" sz="3700" spc="-1" strike="noStrike">
              <a:solidFill>
                <a:srgbClr val="000000"/>
              </a:solidFill>
              <a:latin typeface="Helvetica Neue"/>
            </a:endParaRPr>
          </a:p>
          <a:p>
            <a:pPr algn="ctr">
              <a:lnSpc>
                <a:spcPct val="100000"/>
              </a:lnSpc>
            </a:pPr>
            <a:r>
              <a:rPr b="0" lang="en-US" sz="37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본문 두 번째 줄</a:t>
            </a:r>
            <a:endParaRPr b="0" lang="en-US" sz="3700" spc="-1" strike="noStrike">
              <a:solidFill>
                <a:srgbClr val="000000"/>
              </a:solidFill>
              <a:latin typeface="Helvetica Neue"/>
            </a:endParaRPr>
          </a:p>
          <a:p>
            <a:pPr algn="ctr">
              <a:lnSpc>
                <a:spcPct val="100000"/>
              </a:lnSpc>
            </a:pPr>
            <a:r>
              <a:rPr b="0" lang="en-US" sz="37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본문 세 번째 줄</a:t>
            </a:r>
            <a:endParaRPr b="0" lang="en-US" sz="3700" spc="-1" strike="noStrike">
              <a:solidFill>
                <a:srgbClr val="000000"/>
              </a:solidFill>
              <a:latin typeface="Helvetica Neue"/>
            </a:endParaRPr>
          </a:p>
          <a:p>
            <a:pPr algn="ctr">
              <a:lnSpc>
                <a:spcPct val="100000"/>
              </a:lnSpc>
            </a:pPr>
            <a:r>
              <a:rPr b="0" lang="en-US" sz="37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본문 네 번째 줄</a:t>
            </a:r>
            <a:endParaRPr b="0" lang="en-US" sz="3700" spc="-1" strike="noStrike">
              <a:solidFill>
                <a:srgbClr val="000000"/>
              </a:solidFill>
              <a:latin typeface="Helvetica Neue"/>
            </a:endParaRPr>
          </a:p>
          <a:p>
            <a:pPr algn="ctr">
              <a:lnSpc>
                <a:spcPct val="100000"/>
              </a:lnSpc>
            </a:pPr>
            <a:r>
              <a:rPr b="0" lang="en-US" sz="37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본문 다섯 번째 줄</a:t>
            </a:r>
            <a:endParaRPr b="0" lang="en-US" sz="37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328800" y="9296280"/>
            <a:ext cx="339840" cy="324000"/>
          </a:xfrm>
          <a:prstGeom prst="rect">
            <a:avLst/>
          </a:prstGeom>
        </p:spPr>
        <p:txBody>
          <a:bodyPr lIns="50760" rIns="50760" tIns="50760" bIns="5076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제목 텍스트</a:t>
            </a:r>
            <a:endParaRPr b="0" lang="en-US" sz="8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11099520" cy="6286320"/>
          </a:xfrm>
          <a:prstGeom prst="rect">
            <a:avLst/>
          </a:prstGeom>
        </p:spPr>
        <p:txBody>
          <a:bodyPr lIns="50760" rIns="50760" tIns="50760" bIns="50760" anchor="ctr">
            <a:noAutofit/>
          </a:bodyPr>
          <a:p>
            <a:pPr marL="444600" indent="-44424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본문 첫 번째 줄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1" marL="888840" indent="-44424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본문 두 번째 줄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2" marL="1333440" indent="-44424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본문 세 번째 줄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3" marL="1778040" indent="-44424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본문 네 번째 줄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4" marL="2222640" indent="-44424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본문 다섯 번째 줄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6328800" y="9296280"/>
            <a:ext cx="339840" cy="324000"/>
          </a:xfrm>
          <a:prstGeom prst="rect">
            <a:avLst/>
          </a:prstGeom>
        </p:spPr>
        <p:txBody>
          <a:bodyPr lIns="50760" rIns="50760" tIns="50760" bIns="5076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tif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tif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952560" y="254160"/>
            <a:ext cx="11099520" cy="21585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NN Optimization</a:t>
            </a:r>
            <a:endParaRPr b="0" lang="en-US" sz="8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952560" y="2590920"/>
            <a:ext cx="11099520" cy="62863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07.02 deep learning study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952560" y="254160"/>
            <a:ext cx="11099520" cy="21585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Regularization</a:t>
            </a:r>
            <a:endParaRPr b="0" lang="en-US" sz="8000" spc="-1" strike="noStrike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3749040" y="2335680"/>
            <a:ext cx="5855400" cy="625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952560" y="254160"/>
            <a:ext cx="11099520" cy="21585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Regularization</a:t>
            </a:r>
            <a:endParaRPr b="0" lang="en-US" sz="8000" spc="-1" strike="noStrike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3749040" y="2335680"/>
            <a:ext cx="5855400" cy="625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952560" y="254160"/>
            <a:ext cx="11099520" cy="21585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Ansemble</a:t>
            </a:r>
            <a:endParaRPr b="0" lang="en-US" sz="8000" spc="-1" strike="noStrike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828800" y="2926080"/>
            <a:ext cx="9216000" cy="5486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952560" y="254160"/>
            <a:ext cx="11099520" cy="21585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Optimizers</a:t>
            </a:r>
            <a:endParaRPr b="0" lang="en-US" sz="8000" spc="-1" strike="noStrike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2132280" y="3173040"/>
            <a:ext cx="8566200" cy="4050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952560" y="254160"/>
            <a:ext cx="11099520" cy="21585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NN Layers</a:t>
            </a:r>
            <a:endParaRPr b="0" lang="en-US" sz="8000" spc="-1" strike="noStrike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2651760" y="2560320"/>
            <a:ext cx="7863840" cy="4846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952560" y="254160"/>
            <a:ext cx="11099520" cy="21585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NN Layers</a:t>
            </a:r>
            <a:endParaRPr b="0" lang="en-US" sz="8000" spc="-1" strike="noStrike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2406600" y="3011760"/>
            <a:ext cx="8017560" cy="4669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952560" y="254160"/>
            <a:ext cx="11099520" cy="21585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719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Gradient Vanishing Problem</a:t>
            </a:r>
            <a:endParaRPr b="0" lang="en-US" sz="6719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745560" y="7884360"/>
            <a:ext cx="11306520" cy="9925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marL="444600" indent="-44424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Sigmoid </a:t>
            </a: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보다는 </a:t>
            </a: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ReLU</a:t>
            </a: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가 좋다</a:t>
            </a: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.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82" name="115_1.jpg" descr=""/>
          <p:cNvPicPr/>
          <p:nvPr/>
        </p:nvPicPr>
        <p:blipFill>
          <a:blip r:embed="rId1"/>
          <a:stretch/>
        </p:blipFill>
        <p:spPr>
          <a:xfrm>
            <a:off x="2588760" y="3115080"/>
            <a:ext cx="7619760" cy="311112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952560" y="254160"/>
            <a:ext cx="11099520" cy="21585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Weight </a:t>
            </a:r>
            <a:r>
              <a:rPr b="0" lang="en-US" sz="8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초기화 잘하기</a:t>
            </a:r>
            <a:endParaRPr b="0" lang="en-US" sz="8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952560" y="2590920"/>
            <a:ext cx="11099520" cy="62863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marL="444600" indent="-44424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모든 </a:t>
            </a: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weight</a:t>
            </a: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를 </a:t>
            </a: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0</a:t>
            </a: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으로 주면 안된다</a:t>
            </a: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!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marL="444600" indent="-44424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Deep Belief Nets</a:t>
            </a: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의 </a:t>
            </a: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Restricted Boatman Machine </a:t>
            </a: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(RBM)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952560" y="254160"/>
            <a:ext cx="11099520" cy="21585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Weight </a:t>
            </a:r>
            <a:r>
              <a:rPr b="0" lang="en-US" sz="8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초기화 잘하기</a:t>
            </a:r>
            <a:endParaRPr b="0" lang="en-US" sz="8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952560" y="2590920"/>
            <a:ext cx="11099520" cy="62863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marL="444600" indent="-44424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Xaiver Initializer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42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https://gomguard.tistory.com/184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952560" y="254160"/>
            <a:ext cx="11099520" cy="21585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RBM structure</a:t>
            </a:r>
            <a:endParaRPr b="0" lang="en-US" sz="8000" spc="-1" strike="noStrike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88" name="스크린샷 2019-07-01 오후 10.38.30.png" descr=""/>
          <p:cNvPicPr/>
          <p:nvPr/>
        </p:nvPicPr>
        <p:blipFill>
          <a:blip r:embed="rId1"/>
          <a:stretch/>
        </p:blipFill>
        <p:spPr>
          <a:xfrm>
            <a:off x="2824920" y="2476440"/>
            <a:ext cx="7546680" cy="594576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952560" y="254160"/>
            <a:ext cx="11099520" cy="21585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NN Dropout</a:t>
            </a:r>
            <a:endParaRPr b="0" lang="en-US" sz="8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952560" y="7814160"/>
            <a:ext cx="10212840" cy="10627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marL="444600" indent="-44424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overfitting</a:t>
            </a: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을 막기 위해 사용한다</a:t>
            </a: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.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91" name="이미지" descr=""/>
          <p:cNvPicPr/>
          <p:nvPr/>
        </p:nvPicPr>
        <p:blipFill>
          <a:blip r:embed="rId1"/>
          <a:stretch/>
        </p:blipFill>
        <p:spPr>
          <a:xfrm>
            <a:off x="482760" y="2832120"/>
            <a:ext cx="11759760" cy="431748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952560" y="254160"/>
            <a:ext cx="11099520" cy="21585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NN Dropout</a:t>
            </a:r>
            <a:endParaRPr b="0" lang="en-US" sz="8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952560" y="7814160"/>
            <a:ext cx="10212840" cy="10627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marL="444600" indent="-44424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overfitting</a:t>
            </a: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을 막기 위해 사용한다</a:t>
            </a: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.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94" name="이미지" descr=""/>
          <p:cNvPicPr/>
          <p:nvPr/>
        </p:nvPicPr>
        <p:blipFill>
          <a:blip r:embed="rId1"/>
          <a:stretch/>
        </p:blipFill>
        <p:spPr>
          <a:xfrm>
            <a:off x="1013040" y="2288880"/>
            <a:ext cx="10391400" cy="517572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952560" y="254160"/>
            <a:ext cx="11099520" cy="21585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Optimizers</a:t>
            </a:r>
            <a:endParaRPr b="0" lang="en-US" sz="8000" spc="-1" strike="noStrike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2132280" y="3173040"/>
            <a:ext cx="8566200" cy="4050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952560" y="254160"/>
            <a:ext cx="11099520" cy="21585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Regularization</a:t>
            </a:r>
            <a:endParaRPr b="0" lang="en-US" sz="8000" spc="-1" strike="noStrike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2466720" y="2834640"/>
            <a:ext cx="8323200" cy="5437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LibreOffice/6.2.4.2$Linux_X86_64 LibreOffice_project/20$Build-2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2019-07-02T18:38:28Z</dcterms:modified>
  <cp:revision>1</cp:revision>
  <dc:subject/>
  <dc:title/>
</cp:coreProperties>
</file>