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-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7C8AC-40AF-4CCD-8F8D-8EC9C2AB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9AC1D-9661-4D4E-88FD-17547E6F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8DF58-7567-40BB-B4CE-BD9EC755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D7DD8-27BD-4BF4-9E10-7615221F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8DA04-8887-4AE2-BAE0-AB7E11B5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0352-C6A4-4CAC-87EB-C8D65F9D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917E2-89EA-4484-BFC1-D2A69BB9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84807-5EC1-463D-8DE1-0AC1E0A5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0B40-4442-49AC-A073-8F47FC3F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20E90-5568-4077-9809-3927664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2B761-F179-4553-9163-250BEC84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6C177-FE80-4727-8091-01106C59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48D0-3D1A-430C-BEAD-722E37A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DA331-9B28-4D55-B312-103A0F4D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4049-1D2A-4500-BC10-9ABD092A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D64D-54EA-4D56-8128-265F3DC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22DB-3D4B-4A41-996A-C76DF7C3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BA384-A334-4E6C-A4B6-55732610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F12C9-828E-45EE-B18C-8E37709A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940CE-245C-4AB7-BB61-0089F416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FBAE4-6323-4F16-861A-2DC3905D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CEB75-48C6-412E-AFAE-65A2A638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4469C-085F-436B-8D42-B0505F50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96CD2-1292-4F4B-A429-4A9C081D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11423-CAD6-482C-ABCD-B11D2C0A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0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979C2-0968-4957-A723-BDF0D649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19048-AD6B-484B-86B5-45FDD294F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136C4-8CE5-4824-8C01-C1BD4CBA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FBE66-D427-4970-8162-A1C0FF4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19E6D-3713-4646-8F40-84846904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AF065-7686-4693-AD3D-56BBDA51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61022-F272-47EB-A50D-A331812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58D86-B779-4C41-A896-6C189D12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56E93-9941-44BB-953D-00856EE1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BE5AE-65FC-4D76-B796-62ECC77B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A9818-2BC0-47C2-9A0A-129F1BF27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C01DC-C904-402B-AF62-46EE0B1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0767E-92CD-4DF3-96EE-A616A241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AC8D72-7CEF-4BB0-9773-04D6346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86E25-9200-4912-AF16-657AE6F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CF0E1-4CAA-43B9-AAD5-9D0FFAE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CFEAE9-E7F9-40D6-9608-5112857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33C83-7C15-4E54-9443-AAF0EFC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5C2E1F-D40F-4314-82D8-A499E116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CA71F7-D7B6-436C-870F-24E52323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E4F49-0C32-4DD0-8E61-48B14539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3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BC2A-7924-42E4-B103-6874C835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28682-352B-4868-B696-B63983B7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BF96A-D8D7-4046-91F1-885930F38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6A0BD-ED10-4F85-A183-2373F398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494DB-2679-41B1-9681-4C57A143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FC86B-1B84-455D-BB58-7E3CACCA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F520-6B1B-4920-9756-4A32D99E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800FB0-314A-4E7A-BC78-7C076FB2B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F86C3-B333-4F4B-B45F-8704B772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B344-19AA-43B0-BA67-F823FD4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14EB8-0C9F-4140-8744-934282D1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8CD11-A9C5-4089-AACB-ADC6BCC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2E52FE-1E3C-4586-A438-74627D1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6F989-D6E6-43EC-9672-6CAD18B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69E68-3E12-4A19-9F6F-52356E8E7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ED10-4F76-41CF-A3B3-1E7ED3A90463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94B29-7804-489D-B8A6-28EAAE5B3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AD1C4-A4CE-431A-B35A-776474D79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7082-1BAF-48E0-ACEB-2F9B48324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1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BF1B-9CB2-4D55-B036-4D6A7155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41A45-3C3D-48EA-A0BE-0C812DFA9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8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030C28A-0848-4572-8DAE-4755524FC283}"/>
              </a:ext>
            </a:extLst>
          </p:cNvPr>
          <p:cNvSpPr/>
          <p:nvPr/>
        </p:nvSpPr>
        <p:spPr>
          <a:xfrm>
            <a:off x="5485637" y="2419350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관리 시스템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2759CA2-F940-4214-BB76-CBAB005FFCF2}"/>
              </a:ext>
            </a:extLst>
          </p:cNvPr>
          <p:cNvSpPr/>
          <p:nvPr/>
        </p:nvSpPr>
        <p:spPr>
          <a:xfrm rot="2714104">
            <a:off x="5158067" y="3493024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2D24E5-70E5-440F-976E-F0710DFDC63C}"/>
              </a:ext>
            </a:extLst>
          </p:cNvPr>
          <p:cNvSpPr/>
          <p:nvPr/>
        </p:nvSpPr>
        <p:spPr>
          <a:xfrm>
            <a:off x="3574927" y="4196505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알림 시스템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1CE5137-4F79-439E-ACCC-8BB26A68B83F}"/>
              </a:ext>
            </a:extLst>
          </p:cNvPr>
          <p:cNvSpPr/>
          <p:nvPr/>
        </p:nvSpPr>
        <p:spPr>
          <a:xfrm>
            <a:off x="3016788" y="1004111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유저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2B8F05E-8BE5-4C8C-A3DF-9B22BA26155F}"/>
              </a:ext>
            </a:extLst>
          </p:cNvPr>
          <p:cNvSpPr/>
          <p:nvPr/>
        </p:nvSpPr>
        <p:spPr>
          <a:xfrm rot="18405598">
            <a:off x="4752826" y="2023338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2847F-BC16-47CD-9512-784712FD987C}"/>
              </a:ext>
            </a:extLst>
          </p:cNvPr>
          <p:cNvSpPr txBox="1"/>
          <p:nvPr/>
        </p:nvSpPr>
        <p:spPr>
          <a:xfrm>
            <a:off x="5011755" y="19539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기차표 정보</a:t>
            </a:r>
            <a:endParaRPr lang="ko-KR" altLang="en-US" sz="1000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23EE947-1F16-4171-AFEE-8FCC4C8192A3}"/>
              </a:ext>
            </a:extLst>
          </p:cNvPr>
          <p:cNvSpPr/>
          <p:nvPr/>
        </p:nvSpPr>
        <p:spPr>
          <a:xfrm rot="7626008">
            <a:off x="4918802" y="1815436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18B8E-47E2-4464-A65F-B5ECA6417223}"/>
              </a:ext>
            </a:extLst>
          </p:cNvPr>
          <p:cNvSpPr txBox="1"/>
          <p:nvPr/>
        </p:nvSpPr>
        <p:spPr>
          <a:xfrm>
            <a:off x="3784489" y="2388463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시간</a:t>
            </a:r>
            <a:r>
              <a:rPr lang="en-US" altLang="ko-KR" sz="1000" dirty="0"/>
              <a:t>, </a:t>
            </a:r>
            <a:r>
              <a:rPr lang="ko-KR" altLang="en-US" sz="1000" dirty="0"/>
              <a:t>장소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인원수</a:t>
            </a:r>
            <a:r>
              <a:rPr lang="en-US" altLang="ko-KR" sz="1000" dirty="0"/>
              <a:t>, </a:t>
            </a:r>
            <a:r>
              <a:rPr lang="ko-KR" altLang="en-US" sz="1000" dirty="0"/>
              <a:t>기차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ECD21-8896-4D5F-9C46-66D7DA9F4BAE}"/>
              </a:ext>
            </a:extLst>
          </p:cNvPr>
          <p:cNvSpPr txBox="1"/>
          <p:nvPr/>
        </p:nvSpPr>
        <p:spPr>
          <a:xfrm>
            <a:off x="3599410" y="3563529"/>
            <a:ext cx="1787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예매 내역</a:t>
            </a:r>
            <a:r>
              <a:rPr lang="en-US" altLang="ko-KR" sz="1000" dirty="0"/>
              <a:t>, </a:t>
            </a:r>
            <a:r>
              <a:rPr lang="ko-KR" altLang="en-US" sz="1000" dirty="0"/>
              <a:t>승차시간</a:t>
            </a:r>
            <a:r>
              <a:rPr lang="en-US" altLang="ko-KR" sz="1000" dirty="0"/>
              <a:t>, </a:t>
            </a:r>
            <a:r>
              <a:rPr lang="ko-KR" altLang="en-US" sz="1000" dirty="0"/>
              <a:t>연락처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B40EB2-A7FF-4CBA-8A3F-DBD365AFB96C}"/>
              </a:ext>
            </a:extLst>
          </p:cNvPr>
          <p:cNvSpPr/>
          <p:nvPr/>
        </p:nvSpPr>
        <p:spPr>
          <a:xfrm>
            <a:off x="6513281" y="4768497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예매 시스템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720F998-13B4-4601-86DE-422BFC36424F}"/>
              </a:ext>
            </a:extLst>
          </p:cNvPr>
          <p:cNvSpPr/>
          <p:nvPr/>
        </p:nvSpPr>
        <p:spPr>
          <a:xfrm rot="20505312">
            <a:off x="6539068" y="3795299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2FDB355-0463-4E48-BD60-42283B633B4E}"/>
              </a:ext>
            </a:extLst>
          </p:cNvPr>
          <p:cNvSpPr/>
          <p:nvPr/>
        </p:nvSpPr>
        <p:spPr>
          <a:xfrm rot="9649905">
            <a:off x="6755385" y="3722635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F1EAB-3F1D-4587-991A-EDC5E975FE9F}"/>
              </a:ext>
            </a:extLst>
          </p:cNvPr>
          <p:cNvSpPr txBox="1"/>
          <p:nvPr/>
        </p:nvSpPr>
        <p:spPr>
          <a:xfrm>
            <a:off x="6897787" y="3959829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기차표 내역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1BF42-F7AC-4592-B166-E7B85B2F92E1}"/>
              </a:ext>
            </a:extLst>
          </p:cNvPr>
          <p:cNvSpPr txBox="1"/>
          <p:nvPr/>
        </p:nvSpPr>
        <p:spPr>
          <a:xfrm>
            <a:off x="5736992" y="403731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기차표 조건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7263C1B-FB37-4064-B794-B25A21AFD428}"/>
              </a:ext>
            </a:extLst>
          </p:cNvPr>
          <p:cNvSpPr/>
          <p:nvPr/>
        </p:nvSpPr>
        <p:spPr>
          <a:xfrm>
            <a:off x="8606240" y="2343997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예매 시스템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EA4A518-5312-45DA-A571-ACC033E18D4F}"/>
              </a:ext>
            </a:extLst>
          </p:cNvPr>
          <p:cNvSpPr/>
          <p:nvPr/>
        </p:nvSpPr>
        <p:spPr>
          <a:xfrm rot="16200000">
            <a:off x="7726009" y="2408563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762CC63-208F-4F5A-8BDD-08F29A33FFE4}"/>
              </a:ext>
            </a:extLst>
          </p:cNvPr>
          <p:cNvSpPr/>
          <p:nvPr/>
        </p:nvSpPr>
        <p:spPr>
          <a:xfrm rot="5400000">
            <a:off x="7726008" y="2634618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CFA2B9-8CD6-4366-9978-5CDBA273F5E8}"/>
              </a:ext>
            </a:extLst>
          </p:cNvPr>
          <p:cNvSpPr txBox="1"/>
          <p:nvPr/>
        </p:nvSpPr>
        <p:spPr>
          <a:xfrm>
            <a:off x="7161067" y="3109594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예매 내역</a:t>
            </a:r>
            <a:r>
              <a:rPr lang="en-US" altLang="ko-KR" sz="1000" dirty="0"/>
              <a:t>, </a:t>
            </a:r>
            <a:r>
              <a:rPr lang="ko-KR" altLang="en-US" sz="1000" dirty="0"/>
              <a:t>할인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042048-E475-4443-9FE0-EB6AD25C4EA1}"/>
              </a:ext>
            </a:extLst>
          </p:cNvPr>
          <p:cNvSpPr txBox="1"/>
          <p:nvPr/>
        </p:nvSpPr>
        <p:spPr>
          <a:xfrm>
            <a:off x="7387346" y="24561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로그인 정보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A9F9869-15F3-46DF-8AC1-9201FE6BC09D}"/>
              </a:ext>
            </a:extLst>
          </p:cNvPr>
          <p:cNvSpPr/>
          <p:nvPr/>
        </p:nvSpPr>
        <p:spPr>
          <a:xfrm>
            <a:off x="7375189" y="496408"/>
            <a:ext cx="1403350" cy="10096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여행지 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시스템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2C4BDDF-A105-4970-870E-3AC30C676210}"/>
              </a:ext>
            </a:extLst>
          </p:cNvPr>
          <p:cNvSpPr/>
          <p:nvPr/>
        </p:nvSpPr>
        <p:spPr>
          <a:xfrm rot="13287890">
            <a:off x="6936606" y="1441390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86F772FF-37E4-4BDE-BEFA-BE27A9C82A44}"/>
              </a:ext>
            </a:extLst>
          </p:cNvPr>
          <p:cNvSpPr/>
          <p:nvPr/>
        </p:nvSpPr>
        <p:spPr>
          <a:xfrm rot="2525530">
            <a:off x="7069231" y="1597579"/>
            <a:ext cx="183673" cy="730250"/>
          </a:xfrm>
          <a:prstGeom prst="downArrow">
            <a:avLst>
              <a:gd name="adj1" fmla="val 16070"/>
              <a:gd name="adj2" fmla="val 94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234607-4007-4BA1-BA60-96761C9ED250}"/>
              </a:ext>
            </a:extLst>
          </p:cNvPr>
          <p:cNvSpPr txBox="1"/>
          <p:nvPr/>
        </p:nvSpPr>
        <p:spPr>
          <a:xfrm>
            <a:off x="7214956" y="189373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해당 지역 관광 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FEB3-D17B-40C0-9728-D1F5E55FDCBC}"/>
              </a:ext>
            </a:extLst>
          </p:cNvPr>
          <p:cNvSpPr txBox="1"/>
          <p:nvPr/>
        </p:nvSpPr>
        <p:spPr>
          <a:xfrm>
            <a:off x="5715158" y="1531981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예매한 기차표 정보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0230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문</dc:creator>
  <cp:lastModifiedBy>석준 문</cp:lastModifiedBy>
  <cp:revision>3</cp:revision>
  <dcterms:created xsi:type="dcterms:W3CDTF">2022-09-17T03:22:51Z</dcterms:created>
  <dcterms:modified xsi:type="dcterms:W3CDTF">2022-09-17T04:23:21Z</dcterms:modified>
</cp:coreProperties>
</file>