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F5456-6A18-8AE0-AA44-C0BB24744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8A059C-0436-3986-D693-F1D1E9DD5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6212B-CC1E-21AC-257E-BDD1FBD4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E6EF-CA41-4E82-B2B7-26E9E119E4E6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3C7F5-0B6B-5499-7DBC-AD5AF34D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DBE92-DB5F-B6EA-AD43-6323630E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4D98-4E4C-40E4-AB79-9E8C3B528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F5104-261A-FF00-32CA-4200129F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697F55-4588-D0C4-F48F-DD17013B1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F31B7-5E48-FCE5-6C7F-103C02AB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E6EF-CA41-4E82-B2B7-26E9E119E4E6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FB2F7-0E6C-A15E-E0E2-F0881FB0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8959D-567B-DF40-1BD1-A07FF0BC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4D98-4E4C-40E4-AB79-9E8C3B528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2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25BFE2-3B24-20DD-E9F6-1C15E5E14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F4F576-76EF-5735-7C76-8313E17F4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EDAB9-8B04-E95E-31AF-D6A6442C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E6EF-CA41-4E82-B2B7-26E9E119E4E6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D5E54-8A06-508B-015F-8234C724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7C3F9-A6B9-6B12-A99D-3B24E431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4D98-4E4C-40E4-AB79-9E8C3B528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57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0AD7A-8539-9AA8-77D6-B5148021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19012-1F0E-7AF2-7980-4DEFBA75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6DB7BC-195B-961A-3E4D-5F20619C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E6EF-CA41-4E82-B2B7-26E9E119E4E6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51A115-3BBE-C7FF-CEBC-FA713C41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8A553-7F93-FA88-9CB0-0B84179D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4D98-4E4C-40E4-AB79-9E8C3B528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25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784CD-6585-8244-BF0F-1F9EBBBE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11D026-4213-CE09-BCF5-34630CD6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ABEF9-EE89-BCE7-25D9-F4514E0A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E6EF-CA41-4E82-B2B7-26E9E119E4E6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26A68-3B37-C118-FCA4-EDE7EFDF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474BB-F57F-D178-732F-AF2F68F0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4D98-4E4C-40E4-AB79-9E8C3B528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67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06A75-E8C0-E18E-208C-CE4D3B8D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2037B-B68F-3664-91A6-9C917617B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E85FD4-785F-D1D6-A61C-3C4D7B041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894AF7-615D-F1EE-DB30-3C7D29AD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E6EF-CA41-4E82-B2B7-26E9E119E4E6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6B805-CB23-A615-8796-5F21DE90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84527E-9D97-469A-1F0C-7446BCBE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4D98-4E4C-40E4-AB79-9E8C3B528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17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BD35D-F5B1-B8D3-7D03-5B850C44B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C0483-79BB-335F-BB59-6B44747C5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3927FE-503D-97FF-472C-BC04F0B5E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88F3A0-E56B-5101-4D5F-589968DDA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30342F-4A4E-C0AD-7A75-225D55D8B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DE3B37-6F9A-9623-E63F-2345A9FD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E6EF-CA41-4E82-B2B7-26E9E119E4E6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001B1E-22E9-6092-BE9A-66E44298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AEBBDE-0DCF-8C01-9F23-F9C8D963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4D98-4E4C-40E4-AB79-9E8C3B528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65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54087-86FA-F9D2-0C7E-F208DABB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C269C9-C077-D156-4DF6-DFBF199E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E6EF-CA41-4E82-B2B7-26E9E119E4E6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B9272E-F0D9-9747-21A9-23C2D8AE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F4BF80-160A-80B9-E8AE-61746D2B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4D98-4E4C-40E4-AB79-9E8C3B528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92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F0D57C-223C-6CAF-D09D-AD10C1DF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E6EF-CA41-4E82-B2B7-26E9E119E4E6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8A4D8A-E279-8AC4-3D20-306746A5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F6E88E-5E1A-F86C-0841-D4C66276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4D98-4E4C-40E4-AB79-9E8C3B528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62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B6155-3EF1-D756-046B-ACC7E9FF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B4B74-45FE-28E1-B70E-7FF047EB5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D350EB-90CD-0EDF-17A9-18669A324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ECDE86-BA6D-67A1-A022-F7B43D91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E6EF-CA41-4E82-B2B7-26E9E119E4E6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38DCDD-2542-2EC6-D5B8-9AE993F9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DD7A51-03C6-8B64-D8D9-1939D2F5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4D98-4E4C-40E4-AB79-9E8C3B528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10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504F5-7286-6831-AC55-8ABE30C1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79E035-2B7B-8EAC-81F7-5620A0EBA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8F1B77-FC89-C685-2855-95CB38D99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438771-21EB-9EE1-C5B0-66306EAF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E6EF-CA41-4E82-B2B7-26E9E119E4E6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F4B929-2A12-C667-9CF7-EFB35063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51A540-DD7D-E40D-638C-335E4E7F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4D98-4E4C-40E4-AB79-9E8C3B528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59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EB1924-3E09-B9F1-31FF-DFA9E946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83299E-272A-7036-468F-025583E5E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284DEC-AC31-A6DD-4D24-D75F3B810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BE6EF-CA41-4E82-B2B7-26E9E119E4E6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6DA47E-4680-7676-9875-A099EBECA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82F0F-DAD1-6723-4AAF-1C551119D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2E4D98-4E4C-40E4-AB79-9E8C3B528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5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8E20B8B-C11E-6D21-11A3-C8D99012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237" y="1912697"/>
            <a:ext cx="8105586" cy="494530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D4C18F2-0901-BBE4-7D34-179CE89A2B27}"/>
              </a:ext>
            </a:extLst>
          </p:cNvPr>
          <p:cNvSpPr txBox="1">
            <a:spLocks/>
          </p:cNvSpPr>
          <p:nvPr/>
        </p:nvSpPr>
        <p:spPr>
          <a:xfrm>
            <a:off x="229771" y="165760"/>
            <a:ext cx="10560149" cy="188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크기 설정 </a:t>
            </a:r>
            <a:endParaRPr lang="en-US" altLang="ko-KR" dirty="0"/>
          </a:p>
          <a:p>
            <a:r>
              <a:rPr lang="en-US" altLang="ko-KR" dirty="0"/>
              <a:t>Width – </a:t>
            </a:r>
            <a:r>
              <a:rPr lang="ko-KR" altLang="en-US" dirty="0"/>
              <a:t>가로 칸수</a:t>
            </a:r>
            <a:endParaRPr lang="en-US" altLang="ko-KR" dirty="0"/>
          </a:p>
          <a:p>
            <a:r>
              <a:rPr lang="en-US" altLang="ko-KR" dirty="0"/>
              <a:t>Height – </a:t>
            </a:r>
            <a:r>
              <a:rPr lang="ko-KR" altLang="en-US" dirty="0"/>
              <a:t>세로 칸수</a:t>
            </a:r>
          </a:p>
        </p:txBody>
      </p:sp>
    </p:spTree>
    <p:extLst>
      <p:ext uri="{BB962C8B-B14F-4D97-AF65-F5344CB8AC3E}">
        <p14:creationId xmlns:p14="http://schemas.microsoft.com/office/powerpoint/2010/main" val="420109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ADCEA-FE6B-E084-6AC9-937144536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5588"/>
            <a:ext cx="9144000" cy="80491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플레이 방법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2FE7F08-608E-6670-90C8-864E2FEE1D3B}"/>
              </a:ext>
            </a:extLst>
          </p:cNvPr>
          <p:cNvSpPr txBox="1">
            <a:spLocks/>
          </p:cNvSpPr>
          <p:nvPr/>
        </p:nvSpPr>
        <p:spPr>
          <a:xfrm>
            <a:off x="1524000" y="1651427"/>
            <a:ext cx="9144000" cy="8049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좌우 방향키 </a:t>
            </a:r>
            <a:r>
              <a:rPr lang="en-US" altLang="ko-KR" dirty="0"/>
              <a:t>– </a:t>
            </a:r>
            <a:r>
              <a:rPr lang="ko-KR" altLang="en-US" dirty="0"/>
              <a:t>블록 이동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BBCC642-9A16-8A6C-9761-08DD890962E8}"/>
              </a:ext>
            </a:extLst>
          </p:cNvPr>
          <p:cNvSpPr txBox="1">
            <a:spLocks/>
          </p:cNvSpPr>
          <p:nvPr/>
        </p:nvSpPr>
        <p:spPr>
          <a:xfrm>
            <a:off x="1524000" y="2624089"/>
            <a:ext cx="9144000" cy="8049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아래 방향키 </a:t>
            </a:r>
            <a:r>
              <a:rPr lang="en-US" altLang="ko-KR" dirty="0"/>
              <a:t>– </a:t>
            </a:r>
            <a:r>
              <a:rPr lang="ko-KR" altLang="en-US" dirty="0"/>
              <a:t>블록 내리기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B8AD15E-FB2C-F1A6-58D6-49F24AFC5E82}"/>
              </a:ext>
            </a:extLst>
          </p:cNvPr>
          <p:cNvSpPr txBox="1">
            <a:spLocks/>
          </p:cNvSpPr>
          <p:nvPr/>
        </p:nvSpPr>
        <p:spPr>
          <a:xfrm>
            <a:off x="1524000" y="3583214"/>
            <a:ext cx="9144000" cy="8049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스페이스키 </a:t>
            </a:r>
            <a:r>
              <a:rPr lang="en-US" altLang="ko-KR" dirty="0"/>
              <a:t>– </a:t>
            </a:r>
            <a:r>
              <a:rPr lang="ko-KR" altLang="en-US" dirty="0"/>
              <a:t>블록 바로 놓기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ABB1028-C330-7EB8-63D0-92F82D3CBF47}"/>
              </a:ext>
            </a:extLst>
          </p:cNvPr>
          <p:cNvSpPr txBox="1">
            <a:spLocks/>
          </p:cNvSpPr>
          <p:nvPr/>
        </p:nvSpPr>
        <p:spPr>
          <a:xfrm>
            <a:off x="344658" y="4542339"/>
            <a:ext cx="11502683" cy="8049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Q, </a:t>
            </a:r>
            <a:r>
              <a:rPr lang="ko-KR" altLang="en-US" dirty="0"/>
              <a:t>위 방향키</a:t>
            </a:r>
            <a:r>
              <a:rPr lang="en-US" altLang="ko-KR" dirty="0"/>
              <a:t>– </a:t>
            </a:r>
            <a:r>
              <a:rPr lang="ko-KR" altLang="en-US" dirty="0"/>
              <a:t>블록 오른쪽으로 회전</a:t>
            </a:r>
          </a:p>
        </p:txBody>
      </p:sp>
    </p:spTree>
    <p:extLst>
      <p:ext uri="{BB962C8B-B14F-4D97-AF65-F5344CB8AC3E}">
        <p14:creationId xmlns:p14="http://schemas.microsoft.com/office/powerpoint/2010/main" val="91067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35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플레이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박석원</dc:creator>
  <cp:lastModifiedBy>박석원</cp:lastModifiedBy>
  <cp:revision>3</cp:revision>
  <dcterms:created xsi:type="dcterms:W3CDTF">2025-03-26T06:47:05Z</dcterms:created>
  <dcterms:modified xsi:type="dcterms:W3CDTF">2025-03-26T08:38:28Z</dcterms:modified>
</cp:coreProperties>
</file>