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</p:sldIdLst>
  <p:sldSz cy="5143500" cx="9144000"/>
  <p:notesSz cx="6858000" cy="9144000"/>
  <p:embeddedFontLst>
    <p:embeddedFont>
      <p:font typeface="Source Code Pro"/>
      <p:regular r:id="rId70"/>
      <p:bold r:id="rId71"/>
      <p:italic r:id="rId72"/>
      <p:boldItalic r:id="rId73"/>
    </p:embeddedFont>
    <p:embeddedFont>
      <p:font typeface="Open Sans SemiBold"/>
      <p:regular r:id="rId74"/>
      <p:bold r:id="rId75"/>
      <p:italic r:id="rId76"/>
      <p:boldItalic r:id="rId77"/>
    </p:embeddedFont>
    <p:embeddedFont>
      <p:font typeface="Source Code Pro SemiBold"/>
      <p:regular r:id="rId78"/>
      <p:bold r:id="rId79"/>
      <p:italic r:id="rId80"/>
      <p:boldItalic r:id="rId81"/>
    </p:embeddedFont>
    <p:embeddedFont>
      <p:font typeface="Open Sans ExtraBold"/>
      <p:bold r:id="rId82"/>
      <p:boldItalic r:id="rId83"/>
    </p:embeddedFont>
    <p:embeddedFont>
      <p:font typeface="Nanum Pen Script"/>
      <p:regular r:id="rId84"/>
    </p:embeddedFont>
    <p:embeddedFont>
      <p:font typeface="Open Sans"/>
      <p:regular r:id="rId85"/>
      <p:bold r:id="rId86"/>
      <p:italic r:id="rId87"/>
      <p:boldItalic r:id="rId8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font" Target="fonts/NanumPenScript-regular.fntdata"/><Relationship Id="rId83" Type="http://schemas.openxmlformats.org/officeDocument/2006/relationships/font" Target="fonts/OpenSansExtraBold-boldItalic.fntdata"/><Relationship Id="rId42" Type="http://schemas.openxmlformats.org/officeDocument/2006/relationships/slide" Target="slides/slide37.xml"/><Relationship Id="rId86" Type="http://schemas.openxmlformats.org/officeDocument/2006/relationships/font" Target="fonts/OpenSans-bold.fntdata"/><Relationship Id="rId41" Type="http://schemas.openxmlformats.org/officeDocument/2006/relationships/slide" Target="slides/slide36.xml"/><Relationship Id="rId85" Type="http://schemas.openxmlformats.org/officeDocument/2006/relationships/font" Target="fonts/OpenSans-regular.fntdata"/><Relationship Id="rId44" Type="http://schemas.openxmlformats.org/officeDocument/2006/relationships/slide" Target="slides/slide39.xml"/><Relationship Id="rId88" Type="http://schemas.openxmlformats.org/officeDocument/2006/relationships/font" Target="fonts/OpenSans-boldItalic.fntdata"/><Relationship Id="rId43" Type="http://schemas.openxmlformats.org/officeDocument/2006/relationships/slide" Target="slides/slide38.xml"/><Relationship Id="rId87" Type="http://schemas.openxmlformats.org/officeDocument/2006/relationships/font" Target="fonts/OpenSans-italic.fntdata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font" Target="fonts/SourceCodeProSemiBold-italic.fntdata"/><Relationship Id="rId82" Type="http://schemas.openxmlformats.org/officeDocument/2006/relationships/font" Target="fonts/OpenSansExtraBold-bold.fntdata"/><Relationship Id="rId81" Type="http://schemas.openxmlformats.org/officeDocument/2006/relationships/font" Target="fonts/SourceCodeProSemiBold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SourceCodePro-boldItalic.fntdata"/><Relationship Id="rId72" Type="http://schemas.openxmlformats.org/officeDocument/2006/relationships/font" Target="fonts/SourceCodePro-italic.fntdata"/><Relationship Id="rId31" Type="http://schemas.openxmlformats.org/officeDocument/2006/relationships/slide" Target="slides/slide26.xml"/><Relationship Id="rId75" Type="http://schemas.openxmlformats.org/officeDocument/2006/relationships/font" Target="fonts/OpenSansSemiBold-bold.fntdata"/><Relationship Id="rId30" Type="http://schemas.openxmlformats.org/officeDocument/2006/relationships/slide" Target="slides/slide25.xml"/><Relationship Id="rId74" Type="http://schemas.openxmlformats.org/officeDocument/2006/relationships/font" Target="fonts/OpenSansSemiBold-regular.fntdata"/><Relationship Id="rId33" Type="http://schemas.openxmlformats.org/officeDocument/2006/relationships/slide" Target="slides/slide28.xml"/><Relationship Id="rId77" Type="http://schemas.openxmlformats.org/officeDocument/2006/relationships/font" Target="fonts/OpenSansSemiBold-boldItalic.fntdata"/><Relationship Id="rId32" Type="http://schemas.openxmlformats.org/officeDocument/2006/relationships/slide" Target="slides/slide27.xml"/><Relationship Id="rId76" Type="http://schemas.openxmlformats.org/officeDocument/2006/relationships/font" Target="fonts/OpenSansSemiBold-italic.fntdata"/><Relationship Id="rId35" Type="http://schemas.openxmlformats.org/officeDocument/2006/relationships/slide" Target="slides/slide30.xml"/><Relationship Id="rId79" Type="http://schemas.openxmlformats.org/officeDocument/2006/relationships/font" Target="fonts/SourceCodeProSemiBold-bold.fntdata"/><Relationship Id="rId34" Type="http://schemas.openxmlformats.org/officeDocument/2006/relationships/slide" Target="slides/slide29.xml"/><Relationship Id="rId78" Type="http://schemas.openxmlformats.org/officeDocument/2006/relationships/font" Target="fonts/SourceCodeProSemiBold-regular.fntdata"/><Relationship Id="rId71" Type="http://schemas.openxmlformats.org/officeDocument/2006/relationships/font" Target="fonts/SourceCodePro-bold.fntdata"/><Relationship Id="rId70" Type="http://schemas.openxmlformats.org/officeDocument/2006/relationships/font" Target="fonts/SourceCodePro-regular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5d638579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5d638579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63a6f3c60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63a6f3c60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63a6f3c60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63a6f3c60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63a6f3c60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63a6f3c60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63a6f3c60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63a6f3c60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63a6f3c608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63a6f3c60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63a6f3c608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63a6f3c608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63a6f3c608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63a6f3c608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63a6f3c608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63a6f3c608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63a6f3c608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63a6f3c608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63a6f3c608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63a6f3c608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63a6f3c608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63a6f3c608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63a6f3c608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63a6f3c608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63a6f3c608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63a6f3c608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63a6f3c608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63a6f3c608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63a6f3c608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63a6f3c608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63a6f3c608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63a6f3c608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63a6f3c608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63a6f3c608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63df1891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63df1891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63df1891c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63df1891c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63df1891c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63df1891c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5c36a94a25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5c36a94a25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63df1891c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63df1891c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63df1891c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63df1891c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63df1891c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63df1891c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63a6f3c608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63a6f3c608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63df1891c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63df1891c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63df1891cb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63df1891cb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63df1891cb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63df1891cb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63df1891cb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63df1891cb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63df1891cb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63df1891cb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63df1891cb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63df1891cb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613f6e29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613f6e29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63df1891cb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63df1891cb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63df1891cb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63df1891cb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63df1891cb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63df1891cb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63df1891cb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63df1891cb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63df1891cb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63df1891cb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63df1891cb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63df1891cb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63df1891cb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63df1891cb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63df1891cb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63df1891cb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63df1891cb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63df1891cb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63df1891cb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63df1891cb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63a6f3c6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63a6f3c6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63df1891cb_1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63df1891cb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63df1891cb_1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63df1891cb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63a6f3c608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63a6f3c608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63df1891cb_1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63df1891cb_1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63df1891cb_1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63df1891cb_1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63df1891cb_1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63df1891cb_1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63df1891cb_1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63df1891cb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63df1891cb_1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63df1891cb_1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63df1891cb_1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63df1891cb_1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63df1891cb_1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63df1891cb_1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63a6f3c60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63a6f3c60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63a9f56a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63a9f56a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63df1891cb_1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163df1891cb_1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63df1891cb_1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63df1891cb_1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63df1891cb_1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63df1891cb_1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63df1891cb_1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63df1891cb_1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63a6f3c60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63a6f3c60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63a6f3c60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63a6f3c60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63a6f3c60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63a6f3c60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009800" y="1125575"/>
            <a:ext cx="50775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596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200"/>
              <a:buFont typeface="Nanum Pen Script"/>
              <a:buNone/>
              <a:defRPr sz="3200">
                <a:solidFill>
                  <a:srgbClr val="666666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cxnSp>
        <p:nvCxnSpPr>
          <p:cNvPr id="13" name="Google Shape;13;p2"/>
          <p:cNvCxnSpPr/>
          <p:nvPr/>
        </p:nvCxnSpPr>
        <p:spPr>
          <a:xfrm>
            <a:off x="2009800" y="1110675"/>
            <a:ext cx="5077500" cy="0"/>
          </a:xfrm>
          <a:prstGeom prst="straightConnector1">
            <a:avLst/>
          </a:prstGeom>
          <a:noFill/>
          <a:ln cap="flat" cmpd="sng" w="76200">
            <a:solidFill>
              <a:srgbClr val="45818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" name="Google Shape;14;p2"/>
          <p:cNvCxnSpPr/>
          <p:nvPr/>
        </p:nvCxnSpPr>
        <p:spPr>
          <a:xfrm>
            <a:off x="2033250" y="3396675"/>
            <a:ext cx="5077500" cy="0"/>
          </a:xfrm>
          <a:prstGeom prst="straightConnector1">
            <a:avLst/>
          </a:prstGeom>
          <a:noFill/>
          <a:ln cap="flat" cmpd="sng" w="76200">
            <a:solidFill>
              <a:srgbClr val="45818E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2073000" y="1837900"/>
            <a:ext cx="4998000" cy="13356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Nanum Pen Script"/>
              <a:buNone/>
              <a:defRPr b="1">
                <a:solidFill>
                  <a:schemeClr val="lt2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1pPr>
            <a:lvl2pPr lvl="1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663575" y="140225"/>
            <a:ext cx="6862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Font typeface="Nanum Pen Script"/>
              <a:buNone/>
              <a:defRPr b="1" sz="5000">
                <a:latin typeface="Nanum Pen Script"/>
                <a:ea typeface="Nanum Pen Script"/>
                <a:cs typeface="Nanum Pen Script"/>
                <a:sym typeface="Nanum Pen Scrip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739775" y="1288850"/>
            <a:ext cx="7629300" cy="31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419100" lvl="0" marL="457200">
              <a:spcBef>
                <a:spcPts val="0"/>
              </a:spcBef>
              <a:spcAft>
                <a:spcPts val="0"/>
              </a:spcAft>
              <a:buSzPts val="3000"/>
              <a:buFont typeface="Nanum Pen Script"/>
              <a:buChar char="●"/>
              <a:defRPr sz="3000">
                <a:latin typeface="Nanum Pen Script"/>
                <a:ea typeface="Nanum Pen Script"/>
                <a:cs typeface="Nanum Pen Script"/>
                <a:sym typeface="Nanum Pen Script"/>
              </a:defRPr>
            </a:lvl1pPr>
            <a:lvl2pPr indent="-387350" lvl="1" marL="914400">
              <a:spcBef>
                <a:spcPts val="0"/>
              </a:spcBef>
              <a:spcAft>
                <a:spcPts val="0"/>
              </a:spcAft>
              <a:buSzPts val="2500"/>
              <a:buFont typeface="Nanum Pen Script"/>
              <a:buChar char="○"/>
              <a:defRPr sz="2500">
                <a:latin typeface="Nanum Pen Script"/>
                <a:ea typeface="Nanum Pen Script"/>
                <a:cs typeface="Nanum Pen Script"/>
                <a:sym typeface="Nanum Pen Script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Nanum Pen Script"/>
              <a:buChar char="■"/>
              <a:defRPr>
                <a:latin typeface="Nanum Pen Script"/>
                <a:ea typeface="Nanum Pen Script"/>
                <a:cs typeface="Nanum Pen Script"/>
                <a:sym typeface="Nanum Pen Script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Nanum Pen Script"/>
              <a:buChar char="●"/>
              <a:defRPr>
                <a:latin typeface="Nanum Pen Script"/>
                <a:ea typeface="Nanum Pen Script"/>
                <a:cs typeface="Nanum Pen Script"/>
                <a:sym typeface="Nanum Pen Script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Nanum Pen Script"/>
              <a:buChar char="○"/>
              <a:defRPr>
                <a:latin typeface="Nanum Pen Script"/>
                <a:ea typeface="Nanum Pen Script"/>
                <a:cs typeface="Nanum Pen Script"/>
                <a:sym typeface="Nanum Pen Script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Nanum Pen Script"/>
              <a:buChar char="■"/>
              <a:defRPr>
                <a:latin typeface="Nanum Pen Script"/>
                <a:ea typeface="Nanum Pen Script"/>
                <a:cs typeface="Nanum Pen Script"/>
                <a:sym typeface="Nanum Pen Script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Nanum Pen Script"/>
              <a:buChar char="●"/>
              <a:defRPr>
                <a:latin typeface="Nanum Pen Script"/>
                <a:ea typeface="Nanum Pen Script"/>
                <a:cs typeface="Nanum Pen Script"/>
                <a:sym typeface="Nanum Pen Script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Nanum Pen Script"/>
              <a:buChar char="○"/>
              <a:defRPr>
                <a:latin typeface="Nanum Pen Script"/>
                <a:ea typeface="Nanum Pen Script"/>
                <a:cs typeface="Nanum Pen Script"/>
                <a:sym typeface="Nanum Pen Script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Nanum Pen Script"/>
              <a:buChar char="■"/>
              <a:defRPr>
                <a:latin typeface="Nanum Pen Script"/>
                <a:ea typeface="Nanum Pen Script"/>
                <a:cs typeface="Nanum Pen Script"/>
                <a:sym typeface="Nanum Pen Script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739775" y="1088050"/>
            <a:ext cx="978600" cy="0"/>
          </a:xfrm>
          <a:prstGeom prst="straightConnector1">
            <a:avLst/>
          </a:prstGeom>
          <a:noFill/>
          <a:ln cap="flat" cmpd="sng" w="38100">
            <a:solidFill>
              <a:srgbClr val="45818E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코딩">
  <p:cSld name="TITLE_AND_BODY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663575" y="140225"/>
            <a:ext cx="6862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Font typeface="Nanum Pen Script"/>
              <a:buNone/>
              <a:defRPr b="1" sz="5000">
                <a:latin typeface="Nanum Pen Script"/>
                <a:ea typeface="Nanum Pen Script"/>
                <a:cs typeface="Nanum Pen Script"/>
                <a:sym typeface="Nanum Pen Scrip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739775" y="1288850"/>
            <a:ext cx="7629300" cy="31275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>
            <a:lvl1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Source Code Pro SemiBold"/>
              <a:buChar char="●"/>
              <a:defRPr sz="3000"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lvl1pPr>
            <a:lvl2pPr indent="-387350" lvl="1" marL="914400" rtl="0">
              <a:spcBef>
                <a:spcPts val="0"/>
              </a:spcBef>
              <a:spcAft>
                <a:spcPts val="0"/>
              </a:spcAft>
              <a:buSzPts val="2500"/>
              <a:buFont typeface="Source Code Pro SemiBold"/>
              <a:buChar char="○"/>
              <a:defRPr sz="2500"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Source Code Pro SemiBold"/>
              <a:buChar char="■"/>
              <a:defRPr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Source Code Pro SemiBold"/>
              <a:buChar char="●"/>
              <a:defRPr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Source Code Pro SemiBold"/>
              <a:buChar char="○"/>
              <a:defRPr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Source Code Pro SemiBold"/>
              <a:buChar char="■"/>
              <a:defRPr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Source Code Pro SemiBold"/>
              <a:buChar char="●"/>
              <a:defRPr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Source Code Pro SemiBold"/>
              <a:buChar char="○"/>
              <a:defRPr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Source Code Pro SemiBold"/>
              <a:buChar char="■"/>
              <a:defRPr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cxnSp>
        <p:nvCxnSpPr>
          <p:cNvPr id="27" name="Google Shape;27;p5"/>
          <p:cNvCxnSpPr/>
          <p:nvPr/>
        </p:nvCxnSpPr>
        <p:spPr>
          <a:xfrm>
            <a:off x="739775" y="1088050"/>
            <a:ext cx="978600" cy="0"/>
          </a:xfrm>
          <a:prstGeom prst="straightConnector1">
            <a:avLst/>
          </a:prstGeom>
          <a:noFill/>
          <a:ln cap="flat" cmpd="sng" w="38100">
            <a:solidFill>
              <a:srgbClr val="45818E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4641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4641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Font typeface="Nanum Pen Script"/>
              <a:buNone/>
              <a:defRPr b="1">
                <a:latin typeface="Nanum Pen Script"/>
                <a:ea typeface="Nanum Pen Script"/>
                <a:cs typeface="Nanum Pen Script"/>
                <a:sym typeface="Nanum Pen Scrip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cxnSp>
        <p:nvCxnSpPr>
          <p:cNvPr id="36" name="Google Shape;36;p7"/>
          <p:cNvCxnSpPr/>
          <p:nvPr/>
        </p:nvCxnSpPr>
        <p:spPr>
          <a:xfrm>
            <a:off x="525775" y="1197650"/>
            <a:ext cx="978600" cy="0"/>
          </a:xfrm>
          <a:prstGeom prst="straightConnector1">
            <a:avLst/>
          </a:prstGeom>
          <a:noFill/>
          <a:ln cap="flat" cmpd="sng" w="38100">
            <a:solidFill>
              <a:srgbClr val="45818E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3F3F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641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4000"/>
              <a:buFont typeface="Open Sans ExtraBold"/>
              <a:buNone/>
              <a:defRPr sz="4000">
                <a:solidFill>
                  <a:srgbClr val="45818E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pen Sans SemiBold"/>
              <a:buChar char="●"/>
              <a:defRPr sz="1800">
                <a:solidFill>
                  <a:srgbClr val="434343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SemiBold"/>
              <a:buChar char="○"/>
              <a:defRPr>
                <a:solidFill>
                  <a:srgbClr val="434343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SemiBold"/>
              <a:buChar char="■"/>
              <a:defRPr>
                <a:solidFill>
                  <a:srgbClr val="434343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SemiBold"/>
              <a:buChar char="●"/>
              <a:defRPr>
                <a:solidFill>
                  <a:srgbClr val="434343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SemiBold"/>
              <a:buChar char="○"/>
              <a:defRPr>
                <a:solidFill>
                  <a:srgbClr val="434343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SemiBold"/>
              <a:buChar char="■"/>
              <a:defRPr>
                <a:solidFill>
                  <a:srgbClr val="434343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SemiBold"/>
              <a:buChar char="●"/>
              <a:defRPr>
                <a:solidFill>
                  <a:srgbClr val="434343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SemiBold"/>
              <a:buChar char="○"/>
              <a:defRPr>
                <a:solidFill>
                  <a:srgbClr val="434343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SemiBold"/>
              <a:buChar char="■"/>
              <a:defRPr>
                <a:solidFill>
                  <a:srgbClr val="434343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7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releases.jquery.com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663575" y="140225"/>
            <a:ext cx="6862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Today 일정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739775" y="1288850"/>
            <a:ext cx="7629300" cy="31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/>
              <a:t>9:00 ~ 11:00 JQUERY  기초1</a:t>
            </a:r>
            <a:endParaRPr sz="2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2800"/>
              <a:t>11:00 ~ 12:00 퀴즈 및 과제</a:t>
            </a:r>
            <a:endParaRPr sz="2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2800"/>
              <a:t>12:00 ~ 13:00 점심</a:t>
            </a:r>
            <a:endParaRPr sz="2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2800"/>
              <a:t>13:00 ~ 15:00 JQUERY 기초2 </a:t>
            </a:r>
            <a:endParaRPr sz="2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2800"/>
              <a:t>15:00 ~ 17:30 과제</a:t>
            </a:r>
            <a:endParaRPr sz="2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2800"/>
              <a:t>17:30 ~ 18:00 해설</a:t>
            </a:r>
            <a:endParaRPr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2073000" y="1837900"/>
            <a:ext cx="4998000" cy="13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jquery로 요소 다루기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663575" y="140225"/>
            <a:ext cx="6862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요소 불러오기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739775" y="1288850"/>
            <a:ext cx="7629300" cy="31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$</a:t>
            </a:r>
            <a:r>
              <a:rPr lang="ko"/>
              <a:t>(‘</a:t>
            </a:r>
            <a:r>
              <a:rPr b="1" lang="ko"/>
              <a:t>선택자</a:t>
            </a:r>
            <a:r>
              <a:rPr lang="ko"/>
              <a:t>’)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$ - jQuery를 사용할 때는 $를 이용함(jQuery를 의미함)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선택자는 css에서 사용하는 선택자를 사용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663575" y="140225"/>
            <a:ext cx="6862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선택자 사용 실습</a:t>
            </a:r>
            <a:endParaRPr/>
          </a:p>
        </p:txBody>
      </p:sp>
      <p:sp>
        <p:nvSpPr>
          <p:cNvPr id="127" name="Google Shape;127;p25"/>
          <p:cNvSpPr txBox="1"/>
          <p:nvPr/>
        </p:nvSpPr>
        <p:spPr>
          <a:xfrm>
            <a:off x="347825" y="1292950"/>
            <a:ext cx="8369100" cy="323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808080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&lt;</a:t>
            </a:r>
            <a:r>
              <a:rPr lang="ko" sz="1050">
                <a:solidFill>
                  <a:srgbClr val="569CD6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body</a:t>
            </a:r>
            <a:r>
              <a:rPr lang="ko" sz="1050">
                <a:solidFill>
                  <a:srgbClr val="808080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&gt;</a:t>
            </a:r>
            <a:endParaRPr sz="1050">
              <a:solidFill>
                <a:srgbClr val="808080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D4D4D4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  </a:t>
            </a:r>
            <a:r>
              <a:rPr lang="ko" sz="1050">
                <a:solidFill>
                  <a:srgbClr val="808080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&lt;</a:t>
            </a:r>
            <a:r>
              <a:rPr lang="ko" sz="1050">
                <a:solidFill>
                  <a:srgbClr val="569CD6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h1</a:t>
            </a:r>
            <a:r>
              <a:rPr lang="ko" sz="1050">
                <a:solidFill>
                  <a:srgbClr val="808080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&gt;</a:t>
            </a:r>
            <a:r>
              <a:rPr lang="ko" sz="1050">
                <a:solidFill>
                  <a:srgbClr val="D4D4D4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title</a:t>
            </a:r>
            <a:r>
              <a:rPr lang="ko" sz="1050">
                <a:solidFill>
                  <a:srgbClr val="808080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&lt;/</a:t>
            </a:r>
            <a:r>
              <a:rPr lang="ko" sz="1050">
                <a:solidFill>
                  <a:srgbClr val="569CD6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h1</a:t>
            </a:r>
            <a:r>
              <a:rPr lang="ko" sz="1050">
                <a:solidFill>
                  <a:srgbClr val="808080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&gt;</a:t>
            </a:r>
            <a:endParaRPr sz="1050">
              <a:solidFill>
                <a:srgbClr val="808080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D4D4D4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  </a:t>
            </a:r>
            <a:r>
              <a:rPr lang="ko" sz="1050">
                <a:solidFill>
                  <a:srgbClr val="808080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&lt;</a:t>
            </a:r>
            <a:r>
              <a:rPr lang="ko" sz="1050">
                <a:solidFill>
                  <a:srgbClr val="569CD6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p</a:t>
            </a:r>
            <a:r>
              <a:rPr lang="ko" sz="1050">
                <a:solidFill>
                  <a:srgbClr val="D4D4D4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</a:t>
            </a:r>
            <a:r>
              <a:rPr lang="ko" sz="1050">
                <a:solidFill>
                  <a:srgbClr val="9CDCFE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class</a:t>
            </a:r>
            <a:r>
              <a:rPr lang="ko" sz="1050">
                <a:solidFill>
                  <a:srgbClr val="D4D4D4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=</a:t>
            </a:r>
            <a:r>
              <a:rPr lang="ko" sz="1050">
                <a:solidFill>
                  <a:srgbClr val="CE9178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"test"</a:t>
            </a:r>
            <a:r>
              <a:rPr lang="ko" sz="1050">
                <a:solidFill>
                  <a:srgbClr val="808080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&gt;</a:t>
            </a:r>
            <a:r>
              <a:rPr lang="ko" sz="1050">
                <a:solidFill>
                  <a:srgbClr val="D4D4D4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paragraph</a:t>
            </a:r>
            <a:r>
              <a:rPr lang="ko" sz="1050">
                <a:solidFill>
                  <a:srgbClr val="808080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&lt;/</a:t>
            </a:r>
            <a:r>
              <a:rPr lang="ko" sz="1050">
                <a:solidFill>
                  <a:srgbClr val="569CD6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p</a:t>
            </a:r>
            <a:r>
              <a:rPr lang="ko" sz="1050">
                <a:solidFill>
                  <a:srgbClr val="808080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&gt;</a:t>
            </a:r>
            <a:endParaRPr sz="1050">
              <a:solidFill>
                <a:srgbClr val="808080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D4D4D4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  </a:t>
            </a:r>
            <a:r>
              <a:rPr lang="ko" sz="1050">
                <a:solidFill>
                  <a:srgbClr val="808080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&lt;</a:t>
            </a:r>
            <a:r>
              <a:rPr lang="ko" sz="1050">
                <a:solidFill>
                  <a:srgbClr val="569CD6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p</a:t>
            </a:r>
            <a:r>
              <a:rPr lang="ko" sz="1050">
                <a:solidFill>
                  <a:srgbClr val="D4D4D4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</a:t>
            </a:r>
            <a:r>
              <a:rPr lang="ko" sz="1050">
                <a:solidFill>
                  <a:srgbClr val="9CDCFE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id</a:t>
            </a:r>
            <a:r>
              <a:rPr lang="ko" sz="1050">
                <a:solidFill>
                  <a:srgbClr val="D4D4D4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=</a:t>
            </a:r>
            <a:r>
              <a:rPr lang="ko" sz="1050">
                <a:solidFill>
                  <a:srgbClr val="CE9178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"only"</a:t>
            </a:r>
            <a:r>
              <a:rPr lang="ko" sz="1050">
                <a:solidFill>
                  <a:srgbClr val="808080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&gt;</a:t>
            </a:r>
            <a:r>
              <a:rPr lang="ko" sz="1050">
                <a:solidFill>
                  <a:srgbClr val="D4D4D4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paragraph</a:t>
            </a:r>
            <a:r>
              <a:rPr lang="ko" sz="1050">
                <a:solidFill>
                  <a:srgbClr val="808080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&lt;/</a:t>
            </a:r>
            <a:r>
              <a:rPr lang="ko" sz="1050">
                <a:solidFill>
                  <a:srgbClr val="569CD6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p</a:t>
            </a:r>
            <a:r>
              <a:rPr lang="ko" sz="1050">
                <a:solidFill>
                  <a:srgbClr val="808080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&gt;</a:t>
            </a:r>
            <a:endParaRPr sz="1050">
              <a:solidFill>
                <a:srgbClr val="808080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D4D4D4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  </a:t>
            </a:r>
            <a:r>
              <a:rPr lang="ko" sz="1050">
                <a:solidFill>
                  <a:srgbClr val="808080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&lt;</a:t>
            </a:r>
            <a:r>
              <a:rPr lang="ko" sz="1050">
                <a:solidFill>
                  <a:srgbClr val="569CD6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script</a:t>
            </a:r>
            <a:r>
              <a:rPr lang="ko" sz="1050">
                <a:solidFill>
                  <a:srgbClr val="D4D4D4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</a:t>
            </a:r>
            <a:r>
              <a:rPr lang="ko" sz="1050">
                <a:solidFill>
                  <a:srgbClr val="9CDCFE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src</a:t>
            </a:r>
            <a:r>
              <a:rPr lang="ko" sz="1050">
                <a:solidFill>
                  <a:srgbClr val="D4D4D4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=</a:t>
            </a:r>
            <a:r>
              <a:rPr lang="ko" sz="1050">
                <a:solidFill>
                  <a:srgbClr val="CE9178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"https://code.jquery.com/jquery-3.6.1.min.js"</a:t>
            </a:r>
            <a:r>
              <a:rPr lang="ko" sz="1050">
                <a:solidFill>
                  <a:srgbClr val="D4D4D4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</a:t>
            </a:r>
            <a:r>
              <a:rPr lang="ko" sz="1050">
                <a:solidFill>
                  <a:srgbClr val="9CDCFE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integrity</a:t>
            </a:r>
            <a:r>
              <a:rPr lang="ko" sz="1050">
                <a:solidFill>
                  <a:srgbClr val="D4D4D4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=</a:t>
            </a:r>
            <a:r>
              <a:rPr lang="ko" sz="1050">
                <a:solidFill>
                  <a:srgbClr val="CE9178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"sha256-o88AwQnZB+VDvE9tvIXrMQaPlFFSUTR+nldQm1LuPXQ="</a:t>
            </a:r>
            <a:r>
              <a:rPr lang="ko" sz="1050">
                <a:solidFill>
                  <a:srgbClr val="D4D4D4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</a:t>
            </a:r>
            <a:r>
              <a:rPr lang="ko" sz="1050">
                <a:solidFill>
                  <a:srgbClr val="9CDCFE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crossorigin</a:t>
            </a:r>
            <a:r>
              <a:rPr lang="ko" sz="1050">
                <a:solidFill>
                  <a:srgbClr val="D4D4D4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=</a:t>
            </a:r>
            <a:r>
              <a:rPr lang="ko" sz="1050">
                <a:solidFill>
                  <a:srgbClr val="CE9178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"anonymous"</a:t>
            </a:r>
            <a:r>
              <a:rPr lang="ko" sz="1050">
                <a:solidFill>
                  <a:srgbClr val="808080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&gt;&lt;/</a:t>
            </a:r>
            <a:r>
              <a:rPr lang="ko" sz="1050">
                <a:solidFill>
                  <a:srgbClr val="569CD6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script</a:t>
            </a:r>
            <a:r>
              <a:rPr lang="ko" sz="1050">
                <a:solidFill>
                  <a:srgbClr val="808080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&gt;</a:t>
            </a:r>
            <a:endParaRPr sz="1050">
              <a:solidFill>
                <a:srgbClr val="808080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D4D4D4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  </a:t>
            </a:r>
            <a:r>
              <a:rPr lang="ko" sz="1050">
                <a:solidFill>
                  <a:srgbClr val="808080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&lt;</a:t>
            </a:r>
            <a:r>
              <a:rPr lang="ko" sz="1050">
                <a:solidFill>
                  <a:srgbClr val="569CD6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script</a:t>
            </a:r>
            <a:r>
              <a:rPr lang="ko" sz="1050">
                <a:solidFill>
                  <a:srgbClr val="808080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&gt;</a:t>
            </a:r>
            <a:endParaRPr sz="1050">
              <a:solidFill>
                <a:srgbClr val="808080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D4D4D4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      </a:t>
            </a:r>
            <a:r>
              <a:rPr lang="ko" sz="1050">
                <a:solidFill>
                  <a:srgbClr val="DCDCAA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$</a:t>
            </a:r>
            <a:r>
              <a:rPr lang="ko" sz="1050">
                <a:solidFill>
                  <a:srgbClr val="D4D4D4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(</a:t>
            </a:r>
            <a:r>
              <a:rPr lang="ko" sz="1050">
                <a:solidFill>
                  <a:srgbClr val="9CDCFE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document</a:t>
            </a:r>
            <a:r>
              <a:rPr lang="ko" sz="1050">
                <a:solidFill>
                  <a:srgbClr val="D4D4D4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).</a:t>
            </a:r>
            <a:r>
              <a:rPr lang="ko" sz="1050">
                <a:solidFill>
                  <a:srgbClr val="DCDCAA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ready</a:t>
            </a:r>
            <a:r>
              <a:rPr lang="ko" sz="1050">
                <a:solidFill>
                  <a:srgbClr val="D4D4D4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(</a:t>
            </a:r>
            <a:r>
              <a:rPr lang="ko" sz="1050">
                <a:solidFill>
                  <a:srgbClr val="569CD6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function</a:t>
            </a:r>
            <a:r>
              <a:rPr lang="ko" sz="1050">
                <a:solidFill>
                  <a:srgbClr val="D4D4D4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(){</a:t>
            </a:r>
            <a:endParaRPr sz="1050">
              <a:solidFill>
                <a:srgbClr val="D4D4D4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D4D4D4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          </a:t>
            </a:r>
            <a:r>
              <a:rPr lang="ko" sz="1050">
                <a:solidFill>
                  <a:srgbClr val="569CD6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let</a:t>
            </a:r>
            <a:r>
              <a:rPr lang="ko" sz="1050">
                <a:solidFill>
                  <a:srgbClr val="D4D4D4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</a:t>
            </a:r>
            <a:r>
              <a:rPr lang="ko" sz="1050">
                <a:solidFill>
                  <a:srgbClr val="9CDCFE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$pElements</a:t>
            </a:r>
            <a:r>
              <a:rPr lang="ko" sz="1050">
                <a:solidFill>
                  <a:srgbClr val="D4D4D4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= </a:t>
            </a:r>
            <a:r>
              <a:rPr lang="ko" sz="1050">
                <a:solidFill>
                  <a:srgbClr val="DCDCAA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$</a:t>
            </a:r>
            <a:r>
              <a:rPr lang="ko" sz="1050">
                <a:solidFill>
                  <a:srgbClr val="D4D4D4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(</a:t>
            </a:r>
            <a:r>
              <a:rPr lang="ko" sz="1050">
                <a:solidFill>
                  <a:srgbClr val="CE9178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"h1"</a:t>
            </a:r>
            <a:r>
              <a:rPr lang="ko" sz="1050">
                <a:solidFill>
                  <a:srgbClr val="D4D4D4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);</a:t>
            </a:r>
            <a:endParaRPr sz="1050">
              <a:solidFill>
                <a:srgbClr val="D4D4D4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D4D4D4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          </a:t>
            </a:r>
            <a:r>
              <a:rPr lang="ko" sz="1050">
                <a:solidFill>
                  <a:srgbClr val="569CD6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let</a:t>
            </a:r>
            <a:r>
              <a:rPr lang="ko" sz="1050">
                <a:solidFill>
                  <a:srgbClr val="D4D4D4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</a:t>
            </a:r>
            <a:r>
              <a:rPr lang="ko" sz="1050">
                <a:solidFill>
                  <a:srgbClr val="9CDCFE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$testClass</a:t>
            </a:r>
            <a:r>
              <a:rPr lang="ko" sz="1050">
                <a:solidFill>
                  <a:srgbClr val="D4D4D4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= </a:t>
            </a:r>
            <a:r>
              <a:rPr lang="ko" sz="1050">
                <a:solidFill>
                  <a:srgbClr val="DCDCAA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$</a:t>
            </a:r>
            <a:r>
              <a:rPr lang="ko" sz="1050">
                <a:solidFill>
                  <a:srgbClr val="D4D4D4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(</a:t>
            </a:r>
            <a:r>
              <a:rPr lang="ko" sz="1050">
                <a:solidFill>
                  <a:srgbClr val="CE9178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".test"</a:t>
            </a:r>
            <a:r>
              <a:rPr lang="ko" sz="1050">
                <a:solidFill>
                  <a:srgbClr val="D4D4D4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);</a:t>
            </a:r>
            <a:endParaRPr sz="1050">
              <a:solidFill>
                <a:srgbClr val="D4D4D4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D4D4D4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          </a:t>
            </a:r>
            <a:r>
              <a:rPr lang="ko" sz="1050">
                <a:solidFill>
                  <a:srgbClr val="569CD6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let</a:t>
            </a:r>
            <a:r>
              <a:rPr lang="ko" sz="1050">
                <a:solidFill>
                  <a:srgbClr val="D4D4D4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</a:t>
            </a:r>
            <a:r>
              <a:rPr lang="ko" sz="1050">
                <a:solidFill>
                  <a:srgbClr val="9CDCFE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$onlyId</a:t>
            </a:r>
            <a:r>
              <a:rPr lang="ko" sz="1050">
                <a:solidFill>
                  <a:srgbClr val="D4D4D4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= </a:t>
            </a:r>
            <a:r>
              <a:rPr lang="ko" sz="1050">
                <a:solidFill>
                  <a:srgbClr val="DCDCAA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$</a:t>
            </a:r>
            <a:r>
              <a:rPr lang="ko" sz="1050">
                <a:solidFill>
                  <a:srgbClr val="D4D4D4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(</a:t>
            </a:r>
            <a:r>
              <a:rPr lang="ko" sz="1050">
                <a:solidFill>
                  <a:srgbClr val="CE9178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"#only"</a:t>
            </a:r>
            <a:r>
              <a:rPr lang="ko" sz="1050">
                <a:solidFill>
                  <a:srgbClr val="D4D4D4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);</a:t>
            </a:r>
            <a:endParaRPr sz="1050">
              <a:solidFill>
                <a:srgbClr val="D4D4D4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D4D4D4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      });</a:t>
            </a:r>
            <a:endParaRPr sz="1050">
              <a:solidFill>
                <a:srgbClr val="D4D4D4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D4D4D4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  </a:t>
            </a:r>
            <a:r>
              <a:rPr lang="ko" sz="1050">
                <a:solidFill>
                  <a:srgbClr val="808080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&lt;/</a:t>
            </a:r>
            <a:r>
              <a:rPr lang="ko" sz="1050">
                <a:solidFill>
                  <a:srgbClr val="569CD6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script</a:t>
            </a:r>
            <a:r>
              <a:rPr lang="ko" sz="1050">
                <a:solidFill>
                  <a:srgbClr val="808080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&gt;</a:t>
            </a:r>
            <a:endParaRPr sz="1050">
              <a:solidFill>
                <a:srgbClr val="808080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808080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&lt;/</a:t>
            </a:r>
            <a:r>
              <a:rPr lang="ko" sz="1050">
                <a:solidFill>
                  <a:srgbClr val="569CD6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body</a:t>
            </a:r>
            <a:r>
              <a:rPr lang="ko" sz="1050">
                <a:solidFill>
                  <a:srgbClr val="808080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&gt;</a:t>
            </a:r>
            <a:endParaRPr sz="1050">
              <a:solidFill>
                <a:srgbClr val="808080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808080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663575" y="140225"/>
            <a:ext cx="6862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선택자 혼합 실습(자손, 자식)</a:t>
            </a:r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739775" y="1288850"/>
            <a:ext cx="7629300" cy="36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ko" sz="935">
                <a:solidFill>
                  <a:srgbClr val="8080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</a:t>
            </a:r>
            <a:r>
              <a:rPr lang="ko" sz="935">
                <a:solidFill>
                  <a:srgbClr val="569CD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body</a:t>
            </a:r>
            <a:r>
              <a:rPr lang="ko" sz="935">
                <a:solidFill>
                  <a:srgbClr val="8080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endParaRPr sz="935">
              <a:solidFill>
                <a:srgbClr val="80808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ko" sz="935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ko" sz="935">
                <a:solidFill>
                  <a:srgbClr val="8080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</a:t>
            </a:r>
            <a:r>
              <a:rPr lang="ko" sz="935">
                <a:solidFill>
                  <a:srgbClr val="569CD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div</a:t>
            </a:r>
            <a:r>
              <a:rPr lang="ko" sz="935">
                <a:solidFill>
                  <a:srgbClr val="8080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endParaRPr sz="935">
              <a:solidFill>
                <a:srgbClr val="80808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ko" sz="935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ko" sz="935">
                <a:solidFill>
                  <a:srgbClr val="8080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</a:t>
            </a:r>
            <a:r>
              <a:rPr lang="ko" sz="935">
                <a:solidFill>
                  <a:srgbClr val="569CD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r>
              <a:rPr lang="ko" sz="935">
                <a:solidFill>
                  <a:srgbClr val="8080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r>
              <a:rPr lang="ko" sz="935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child</a:t>
            </a:r>
            <a:r>
              <a:rPr lang="ko" sz="935">
                <a:solidFill>
                  <a:srgbClr val="8080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</a:t>
            </a:r>
            <a:r>
              <a:rPr lang="ko" sz="935">
                <a:solidFill>
                  <a:srgbClr val="569CD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r>
              <a:rPr lang="ko" sz="935">
                <a:solidFill>
                  <a:srgbClr val="8080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endParaRPr sz="935">
              <a:solidFill>
                <a:srgbClr val="80808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ko" sz="935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ko" sz="935">
                <a:solidFill>
                  <a:srgbClr val="8080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</a:t>
            </a:r>
            <a:r>
              <a:rPr lang="ko" sz="935">
                <a:solidFill>
                  <a:srgbClr val="569CD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div</a:t>
            </a:r>
            <a:r>
              <a:rPr lang="ko" sz="935">
                <a:solidFill>
                  <a:srgbClr val="8080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endParaRPr sz="935">
              <a:solidFill>
                <a:srgbClr val="80808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ko" sz="935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</a:t>
            </a:r>
            <a:r>
              <a:rPr lang="ko" sz="935">
                <a:solidFill>
                  <a:srgbClr val="8080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</a:t>
            </a:r>
            <a:r>
              <a:rPr lang="ko" sz="935">
                <a:solidFill>
                  <a:srgbClr val="569CD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section</a:t>
            </a:r>
            <a:r>
              <a:rPr lang="ko" sz="935">
                <a:solidFill>
                  <a:srgbClr val="8080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endParaRPr sz="935">
              <a:solidFill>
                <a:srgbClr val="80808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ko" sz="935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</a:t>
            </a:r>
            <a:r>
              <a:rPr lang="ko" sz="935">
                <a:solidFill>
                  <a:srgbClr val="8080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</a:t>
            </a:r>
            <a:r>
              <a:rPr lang="ko" sz="935">
                <a:solidFill>
                  <a:srgbClr val="569CD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r>
              <a:rPr lang="ko" sz="935">
                <a:solidFill>
                  <a:srgbClr val="8080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r>
              <a:rPr lang="ko" sz="935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grandchild</a:t>
            </a:r>
            <a:r>
              <a:rPr lang="ko" sz="935">
                <a:solidFill>
                  <a:srgbClr val="8080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</a:t>
            </a:r>
            <a:r>
              <a:rPr lang="ko" sz="935">
                <a:solidFill>
                  <a:srgbClr val="569CD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r>
              <a:rPr lang="ko" sz="935">
                <a:solidFill>
                  <a:srgbClr val="8080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endParaRPr sz="935">
              <a:solidFill>
                <a:srgbClr val="80808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ko" sz="935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</a:t>
            </a:r>
            <a:r>
              <a:rPr lang="ko" sz="935">
                <a:solidFill>
                  <a:srgbClr val="8080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</a:t>
            </a:r>
            <a:r>
              <a:rPr lang="ko" sz="935">
                <a:solidFill>
                  <a:srgbClr val="569CD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section</a:t>
            </a:r>
            <a:r>
              <a:rPr lang="ko" sz="935">
                <a:solidFill>
                  <a:srgbClr val="8080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endParaRPr sz="935">
              <a:solidFill>
                <a:srgbClr val="80808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ko" sz="935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ko" sz="935">
                <a:solidFill>
                  <a:srgbClr val="8080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</a:t>
            </a:r>
            <a:r>
              <a:rPr lang="ko" sz="935">
                <a:solidFill>
                  <a:srgbClr val="569CD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div</a:t>
            </a:r>
            <a:r>
              <a:rPr lang="ko" sz="935">
                <a:solidFill>
                  <a:srgbClr val="8080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endParaRPr sz="935">
              <a:solidFill>
                <a:srgbClr val="80808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ko" sz="935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ko" sz="935">
                <a:solidFill>
                  <a:srgbClr val="8080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</a:t>
            </a:r>
            <a:r>
              <a:rPr lang="ko" sz="935">
                <a:solidFill>
                  <a:srgbClr val="569CD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div</a:t>
            </a:r>
            <a:r>
              <a:rPr lang="ko" sz="935">
                <a:solidFill>
                  <a:srgbClr val="8080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endParaRPr sz="935">
              <a:solidFill>
                <a:srgbClr val="80808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ko" sz="935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ko" sz="935">
                <a:solidFill>
                  <a:srgbClr val="8080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</a:t>
            </a:r>
            <a:r>
              <a:rPr lang="ko" sz="935">
                <a:solidFill>
                  <a:srgbClr val="569CD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script</a:t>
            </a:r>
            <a:r>
              <a:rPr lang="ko" sz="935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ko" sz="935">
                <a:solidFill>
                  <a:srgbClr val="9CDCF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src</a:t>
            </a:r>
            <a:r>
              <a:rPr lang="ko" sz="935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lang="ko" sz="935">
                <a:solidFill>
                  <a:srgbClr val="CE917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"https://code.jquery.com/jquery-3.6.1.min.js"</a:t>
            </a:r>
            <a:r>
              <a:rPr lang="ko" sz="935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ko" sz="935">
                <a:solidFill>
                  <a:srgbClr val="9CDCF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integrity</a:t>
            </a:r>
            <a:r>
              <a:rPr lang="ko" sz="935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lang="ko" sz="935">
                <a:solidFill>
                  <a:srgbClr val="CE917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"sha256-o88AwQnZB+VDvE9tvIXrMQaPlFFSUTR+nldQm1LuPXQ="</a:t>
            </a:r>
            <a:r>
              <a:rPr lang="ko" sz="935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ko" sz="935">
                <a:solidFill>
                  <a:srgbClr val="9CDCF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crossorigin</a:t>
            </a:r>
            <a:r>
              <a:rPr lang="ko" sz="935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lang="ko" sz="935">
                <a:solidFill>
                  <a:srgbClr val="CE917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"anonymous"</a:t>
            </a:r>
            <a:r>
              <a:rPr lang="ko" sz="935">
                <a:solidFill>
                  <a:srgbClr val="8080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&gt;&lt;/</a:t>
            </a:r>
            <a:r>
              <a:rPr lang="ko" sz="935">
                <a:solidFill>
                  <a:srgbClr val="569CD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script</a:t>
            </a:r>
            <a:r>
              <a:rPr lang="ko" sz="935">
                <a:solidFill>
                  <a:srgbClr val="8080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endParaRPr sz="935">
              <a:solidFill>
                <a:srgbClr val="80808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ko" sz="935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ko" sz="935">
                <a:solidFill>
                  <a:srgbClr val="8080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</a:t>
            </a:r>
            <a:r>
              <a:rPr lang="ko" sz="935">
                <a:solidFill>
                  <a:srgbClr val="569CD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script</a:t>
            </a:r>
            <a:r>
              <a:rPr lang="ko" sz="935">
                <a:solidFill>
                  <a:srgbClr val="8080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endParaRPr sz="935">
              <a:solidFill>
                <a:srgbClr val="80808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ko" sz="935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ko" sz="935">
                <a:solidFill>
                  <a:srgbClr val="DCDC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</a:t>
            </a:r>
            <a:r>
              <a:rPr lang="ko" sz="935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ko" sz="935">
                <a:solidFill>
                  <a:srgbClr val="9CDCF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document</a:t>
            </a:r>
            <a:r>
              <a:rPr lang="ko" sz="935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).</a:t>
            </a:r>
            <a:r>
              <a:rPr lang="ko" sz="935">
                <a:solidFill>
                  <a:srgbClr val="DCDC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ready</a:t>
            </a:r>
            <a:r>
              <a:rPr lang="ko" sz="935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ko" sz="935">
                <a:solidFill>
                  <a:srgbClr val="569CD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function</a:t>
            </a:r>
            <a:r>
              <a:rPr lang="ko" sz="935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(){</a:t>
            </a:r>
            <a:endParaRPr sz="935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ko" sz="935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</a:t>
            </a:r>
            <a:r>
              <a:rPr lang="ko" sz="935">
                <a:solidFill>
                  <a:srgbClr val="569CD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let</a:t>
            </a:r>
            <a:r>
              <a:rPr lang="ko" sz="935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ko" sz="935">
                <a:solidFill>
                  <a:srgbClr val="9CDCF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$gChild</a:t>
            </a:r>
            <a:r>
              <a:rPr lang="ko" sz="935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= </a:t>
            </a:r>
            <a:r>
              <a:rPr lang="ko" sz="935">
                <a:solidFill>
                  <a:srgbClr val="DCDC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</a:t>
            </a:r>
            <a:r>
              <a:rPr lang="ko" sz="935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ko" sz="935">
                <a:solidFill>
                  <a:srgbClr val="CE917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"div p"</a:t>
            </a:r>
            <a:r>
              <a:rPr lang="ko" sz="935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sz="935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ko" sz="935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</a:t>
            </a:r>
            <a:r>
              <a:rPr lang="ko" sz="935">
                <a:solidFill>
                  <a:srgbClr val="569CD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let</a:t>
            </a:r>
            <a:r>
              <a:rPr lang="ko" sz="935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ko" sz="935">
                <a:solidFill>
                  <a:srgbClr val="9CDCF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$child</a:t>
            </a:r>
            <a:r>
              <a:rPr lang="ko" sz="935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= </a:t>
            </a:r>
            <a:r>
              <a:rPr lang="ko" sz="935">
                <a:solidFill>
                  <a:srgbClr val="DCDC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</a:t>
            </a:r>
            <a:r>
              <a:rPr lang="ko" sz="935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ko" sz="935">
                <a:solidFill>
                  <a:srgbClr val="CE917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"div &gt; p"</a:t>
            </a:r>
            <a:r>
              <a:rPr lang="ko" sz="935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sz="935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ko" sz="935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});</a:t>
            </a:r>
            <a:endParaRPr sz="935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ko" sz="935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ko" sz="935">
                <a:solidFill>
                  <a:srgbClr val="8080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</a:t>
            </a:r>
            <a:r>
              <a:rPr lang="ko" sz="935">
                <a:solidFill>
                  <a:srgbClr val="569CD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script</a:t>
            </a:r>
            <a:r>
              <a:rPr lang="ko" sz="935">
                <a:solidFill>
                  <a:srgbClr val="8080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endParaRPr sz="935">
              <a:solidFill>
                <a:srgbClr val="80808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ko" sz="935">
                <a:solidFill>
                  <a:srgbClr val="8080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</a:t>
            </a:r>
            <a:r>
              <a:rPr lang="ko" sz="935">
                <a:solidFill>
                  <a:srgbClr val="569CD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body</a:t>
            </a:r>
            <a:r>
              <a:rPr lang="ko" sz="935">
                <a:solidFill>
                  <a:srgbClr val="8080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endParaRPr sz="935">
              <a:solidFill>
                <a:srgbClr val="80808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2073000" y="1837900"/>
            <a:ext cx="4998000" cy="13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요소 조작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>
            <p:ph type="title"/>
          </p:nvPr>
        </p:nvSpPr>
        <p:spPr>
          <a:xfrm>
            <a:off x="663575" y="140225"/>
            <a:ext cx="6862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요소 콘텐츠 출력하기</a:t>
            </a:r>
            <a:endParaRPr/>
          </a:p>
        </p:txBody>
      </p:sp>
      <p:sp>
        <p:nvSpPr>
          <p:cNvPr id="144" name="Google Shape;144;p28"/>
          <p:cNvSpPr txBox="1"/>
          <p:nvPr>
            <p:ph idx="1" type="body"/>
          </p:nvPr>
        </p:nvSpPr>
        <p:spPr>
          <a:xfrm>
            <a:off x="362625" y="1288850"/>
            <a:ext cx="8562600" cy="29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808080"/>
                </a:solidFill>
              </a:rPr>
              <a:t>&lt;</a:t>
            </a:r>
            <a:r>
              <a:rPr lang="ko" sz="1050">
                <a:solidFill>
                  <a:srgbClr val="569CD6"/>
                </a:solidFill>
              </a:rPr>
              <a:t>body</a:t>
            </a:r>
            <a:r>
              <a:rPr lang="ko" sz="1050">
                <a:solidFill>
                  <a:srgbClr val="808080"/>
                </a:solidFill>
              </a:rPr>
              <a:t>&gt;</a:t>
            </a:r>
            <a:endParaRPr sz="1050">
              <a:solidFill>
                <a:srgbClr val="80808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D4D4D4"/>
                </a:solidFill>
              </a:rPr>
              <a:t>    </a:t>
            </a:r>
            <a:r>
              <a:rPr lang="ko" sz="1050">
                <a:solidFill>
                  <a:srgbClr val="808080"/>
                </a:solidFill>
              </a:rPr>
              <a:t>&lt;</a:t>
            </a:r>
            <a:r>
              <a:rPr lang="ko" sz="1050">
                <a:solidFill>
                  <a:srgbClr val="569CD6"/>
                </a:solidFill>
              </a:rPr>
              <a:t>div</a:t>
            </a:r>
            <a:r>
              <a:rPr lang="ko" sz="1050">
                <a:solidFill>
                  <a:srgbClr val="808080"/>
                </a:solidFill>
              </a:rPr>
              <a:t>&gt;</a:t>
            </a:r>
            <a:r>
              <a:rPr lang="ko" sz="1050">
                <a:solidFill>
                  <a:srgbClr val="D4D4D4"/>
                </a:solidFill>
              </a:rPr>
              <a:t>1</a:t>
            </a:r>
            <a:r>
              <a:rPr lang="ko" sz="1050">
                <a:solidFill>
                  <a:srgbClr val="808080"/>
                </a:solidFill>
              </a:rPr>
              <a:t>&lt;/</a:t>
            </a:r>
            <a:r>
              <a:rPr lang="ko" sz="1050">
                <a:solidFill>
                  <a:srgbClr val="569CD6"/>
                </a:solidFill>
              </a:rPr>
              <a:t>div</a:t>
            </a:r>
            <a:r>
              <a:rPr lang="ko" sz="1050">
                <a:solidFill>
                  <a:srgbClr val="808080"/>
                </a:solidFill>
              </a:rPr>
              <a:t>&gt;</a:t>
            </a:r>
            <a:endParaRPr sz="1050">
              <a:solidFill>
                <a:srgbClr val="80808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D4D4D4"/>
                </a:solidFill>
              </a:rPr>
              <a:t>    </a:t>
            </a:r>
            <a:r>
              <a:rPr lang="ko" sz="1050">
                <a:solidFill>
                  <a:srgbClr val="808080"/>
                </a:solidFill>
              </a:rPr>
              <a:t>&lt;</a:t>
            </a:r>
            <a:r>
              <a:rPr lang="ko" sz="1050">
                <a:solidFill>
                  <a:srgbClr val="569CD6"/>
                </a:solidFill>
              </a:rPr>
              <a:t>script</a:t>
            </a:r>
            <a:r>
              <a:rPr lang="ko" sz="1050">
                <a:solidFill>
                  <a:srgbClr val="D4D4D4"/>
                </a:solidFill>
              </a:rPr>
              <a:t> </a:t>
            </a:r>
            <a:r>
              <a:rPr lang="ko" sz="1050">
                <a:solidFill>
                  <a:srgbClr val="9CDCFE"/>
                </a:solidFill>
              </a:rPr>
              <a:t>src</a:t>
            </a:r>
            <a:r>
              <a:rPr lang="ko" sz="1050">
                <a:solidFill>
                  <a:srgbClr val="D4D4D4"/>
                </a:solidFill>
              </a:rPr>
              <a:t>=</a:t>
            </a:r>
            <a:r>
              <a:rPr lang="ko" sz="1050">
                <a:solidFill>
                  <a:srgbClr val="CE9178"/>
                </a:solidFill>
              </a:rPr>
              <a:t>"https://code.jquery.com/jquery-3.6.1.min.js"</a:t>
            </a:r>
            <a:r>
              <a:rPr lang="ko" sz="1050">
                <a:solidFill>
                  <a:srgbClr val="D4D4D4"/>
                </a:solidFill>
              </a:rPr>
              <a:t> </a:t>
            </a:r>
            <a:r>
              <a:rPr lang="ko" sz="1050">
                <a:solidFill>
                  <a:srgbClr val="9CDCFE"/>
                </a:solidFill>
              </a:rPr>
              <a:t>integrity</a:t>
            </a:r>
            <a:r>
              <a:rPr lang="ko" sz="1050">
                <a:solidFill>
                  <a:srgbClr val="D4D4D4"/>
                </a:solidFill>
              </a:rPr>
              <a:t>=</a:t>
            </a:r>
            <a:r>
              <a:rPr lang="ko" sz="1050">
                <a:solidFill>
                  <a:srgbClr val="CE9178"/>
                </a:solidFill>
              </a:rPr>
              <a:t>"sha256-o88AwQnZB+VDvE9tvIXrMQaPlFFSUTR+nldQm1LuPXQ="</a:t>
            </a:r>
            <a:r>
              <a:rPr lang="ko" sz="1050">
                <a:solidFill>
                  <a:srgbClr val="D4D4D4"/>
                </a:solidFill>
              </a:rPr>
              <a:t> </a:t>
            </a:r>
            <a:r>
              <a:rPr lang="ko" sz="1050">
                <a:solidFill>
                  <a:srgbClr val="9CDCFE"/>
                </a:solidFill>
              </a:rPr>
              <a:t>crossorigin</a:t>
            </a:r>
            <a:r>
              <a:rPr lang="ko" sz="1050">
                <a:solidFill>
                  <a:srgbClr val="D4D4D4"/>
                </a:solidFill>
              </a:rPr>
              <a:t>=</a:t>
            </a:r>
            <a:r>
              <a:rPr lang="ko" sz="1050">
                <a:solidFill>
                  <a:srgbClr val="CE9178"/>
                </a:solidFill>
              </a:rPr>
              <a:t>"anonymous"</a:t>
            </a:r>
            <a:r>
              <a:rPr lang="ko" sz="1050">
                <a:solidFill>
                  <a:srgbClr val="808080"/>
                </a:solidFill>
              </a:rPr>
              <a:t>&gt;&lt;/</a:t>
            </a:r>
            <a:r>
              <a:rPr lang="ko" sz="1050">
                <a:solidFill>
                  <a:srgbClr val="569CD6"/>
                </a:solidFill>
              </a:rPr>
              <a:t>script</a:t>
            </a:r>
            <a:r>
              <a:rPr lang="ko" sz="1050">
                <a:solidFill>
                  <a:srgbClr val="808080"/>
                </a:solidFill>
              </a:rPr>
              <a:t>&gt;</a:t>
            </a:r>
            <a:endParaRPr sz="1050">
              <a:solidFill>
                <a:srgbClr val="80808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D4D4D4"/>
                </a:solidFill>
              </a:rPr>
              <a:t>    </a:t>
            </a:r>
            <a:r>
              <a:rPr lang="ko" sz="1050">
                <a:solidFill>
                  <a:srgbClr val="808080"/>
                </a:solidFill>
              </a:rPr>
              <a:t>&lt;</a:t>
            </a:r>
            <a:r>
              <a:rPr lang="ko" sz="1050">
                <a:solidFill>
                  <a:srgbClr val="569CD6"/>
                </a:solidFill>
              </a:rPr>
              <a:t>script</a:t>
            </a:r>
            <a:r>
              <a:rPr lang="ko" sz="1050">
                <a:solidFill>
                  <a:srgbClr val="808080"/>
                </a:solidFill>
              </a:rPr>
              <a:t>&gt;</a:t>
            </a:r>
            <a:endParaRPr sz="1050">
              <a:solidFill>
                <a:srgbClr val="80808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D4D4D4"/>
                </a:solidFill>
              </a:rPr>
              <a:t>        </a:t>
            </a:r>
            <a:r>
              <a:rPr lang="ko" sz="1050">
                <a:solidFill>
                  <a:srgbClr val="DCDCAA"/>
                </a:solidFill>
              </a:rPr>
              <a:t>$</a:t>
            </a:r>
            <a:r>
              <a:rPr lang="ko" sz="1050">
                <a:solidFill>
                  <a:srgbClr val="D4D4D4"/>
                </a:solidFill>
              </a:rPr>
              <a:t>(</a:t>
            </a:r>
            <a:r>
              <a:rPr lang="ko" sz="1050">
                <a:solidFill>
                  <a:srgbClr val="9CDCFE"/>
                </a:solidFill>
              </a:rPr>
              <a:t>document</a:t>
            </a:r>
            <a:r>
              <a:rPr lang="ko" sz="1050">
                <a:solidFill>
                  <a:srgbClr val="D4D4D4"/>
                </a:solidFill>
              </a:rPr>
              <a:t>).</a:t>
            </a:r>
            <a:r>
              <a:rPr lang="ko" sz="1050">
                <a:solidFill>
                  <a:srgbClr val="DCDCAA"/>
                </a:solidFill>
              </a:rPr>
              <a:t>ready</a:t>
            </a:r>
            <a:r>
              <a:rPr lang="ko" sz="1050">
                <a:solidFill>
                  <a:srgbClr val="D4D4D4"/>
                </a:solidFill>
              </a:rPr>
              <a:t>(</a:t>
            </a:r>
            <a:r>
              <a:rPr lang="ko" sz="1050">
                <a:solidFill>
                  <a:srgbClr val="569CD6"/>
                </a:solidFill>
              </a:rPr>
              <a:t>function</a:t>
            </a:r>
            <a:r>
              <a:rPr lang="ko" sz="1050">
                <a:solidFill>
                  <a:srgbClr val="D4D4D4"/>
                </a:solidFill>
              </a:rPr>
              <a:t>(){</a:t>
            </a:r>
            <a:endParaRPr sz="105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D4D4D4"/>
                </a:solidFill>
              </a:rPr>
              <a:t>            </a:t>
            </a:r>
            <a:r>
              <a:rPr lang="ko" sz="1050">
                <a:solidFill>
                  <a:srgbClr val="569CD6"/>
                </a:solidFill>
              </a:rPr>
              <a:t>let</a:t>
            </a:r>
            <a:r>
              <a:rPr lang="ko" sz="1050">
                <a:solidFill>
                  <a:srgbClr val="D4D4D4"/>
                </a:solidFill>
              </a:rPr>
              <a:t> </a:t>
            </a:r>
            <a:r>
              <a:rPr lang="ko" sz="1050">
                <a:solidFill>
                  <a:srgbClr val="9CDCFE"/>
                </a:solidFill>
              </a:rPr>
              <a:t>divElements</a:t>
            </a:r>
            <a:r>
              <a:rPr lang="ko" sz="1050">
                <a:solidFill>
                  <a:srgbClr val="D4D4D4"/>
                </a:solidFill>
              </a:rPr>
              <a:t> = </a:t>
            </a:r>
            <a:r>
              <a:rPr lang="ko" sz="1050">
                <a:solidFill>
                  <a:srgbClr val="DCDCAA"/>
                </a:solidFill>
              </a:rPr>
              <a:t>$</a:t>
            </a:r>
            <a:r>
              <a:rPr lang="ko" sz="1050">
                <a:solidFill>
                  <a:srgbClr val="D4D4D4"/>
                </a:solidFill>
              </a:rPr>
              <a:t>(</a:t>
            </a:r>
            <a:r>
              <a:rPr lang="ko" sz="1050">
                <a:solidFill>
                  <a:srgbClr val="CE9178"/>
                </a:solidFill>
              </a:rPr>
              <a:t>"div"</a:t>
            </a:r>
            <a:r>
              <a:rPr lang="ko" sz="1050">
                <a:solidFill>
                  <a:srgbClr val="D4D4D4"/>
                </a:solidFill>
              </a:rPr>
              <a:t>);</a:t>
            </a:r>
            <a:endParaRPr sz="105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D4D4D4"/>
                </a:solidFill>
              </a:rPr>
              <a:t>            </a:t>
            </a:r>
            <a:r>
              <a:rPr lang="ko" sz="1050">
                <a:solidFill>
                  <a:srgbClr val="9CDCFE"/>
                </a:solidFill>
              </a:rPr>
              <a:t>console</a:t>
            </a:r>
            <a:r>
              <a:rPr lang="ko" sz="1050">
                <a:solidFill>
                  <a:srgbClr val="D4D4D4"/>
                </a:solidFill>
              </a:rPr>
              <a:t>.</a:t>
            </a:r>
            <a:r>
              <a:rPr lang="ko" sz="1050">
                <a:solidFill>
                  <a:srgbClr val="DCDCAA"/>
                </a:solidFill>
              </a:rPr>
              <a:t>log</a:t>
            </a:r>
            <a:r>
              <a:rPr lang="ko" sz="1050">
                <a:solidFill>
                  <a:srgbClr val="D4D4D4"/>
                </a:solidFill>
              </a:rPr>
              <a:t>(</a:t>
            </a:r>
            <a:r>
              <a:rPr lang="ko" sz="1050">
                <a:solidFill>
                  <a:srgbClr val="9CDCFE"/>
                </a:solidFill>
              </a:rPr>
              <a:t>divElements</a:t>
            </a:r>
            <a:r>
              <a:rPr lang="ko" sz="1050">
                <a:solidFill>
                  <a:srgbClr val="D4D4D4"/>
                </a:solidFill>
              </a:rPr>
              <a:t>.</a:t>
            </a:r>
            <a:r>
              <a:rPr lang="ko" sz="1050">
                <a:solidFill>
                  <a:srgbClr val="DCDCAA"/>
                </a:solidFill>
              </a:rPr>
              <a:t>html</a:t>
            </a:r>
            <a:r>
              <a:rPr lang="ko" sz="1050">
                <a:solidFill>
                  <a:srgbClr val="D4D4D4"/>
                </a:solidFill>
              </a:rPr>
              <a:t>())</a:t>
            </a:r>
            <a:endParaRPr sz="105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D4D4D4"/>
                </a:solidFill>
              </a:rPr>
              <a:t>        });</a:t>
            </a:r>
            <a:endParaRPr sz="105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D4D4D4"/>
                </a:solidFill>
              </a:rPr>
              <a:t>    </a:t>
            </a:r>
            <a:r>
              <a:rPr lang="ko" sz="1050">
                <a:solidFill>
                  <a:srgbClr val="808080"/>
                </a:solidFill>
              </a:rPr>
              <a:t>&lt;/</a:t>
            </a:r>
            <a:r>
              <a:rPr lang="ko" sz="1050">
                <a:solidFill>
                  <a:srgbClr val="569CD6"/>
                </a:solidFill>
              </a:rPr>
              <a:t>script</a:t>
            </a:r>
            <a:r>
              <a:rPr lang="ko" sz="1050">
                <a:solidFill>
                  <a:srgbClr val="808080"/>
                </a:solidFill>
              </a:rPr>
              <a:t>&gt;</a:t>
            </a:r>
            <a:endParaRPr sz="1050">
              <a:solidFill>
                <a:srgbClr val="80808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808080"/>
                </a:solidFill>
              </a:rPr>
              <a:t>&lt;/</a:t>
            </a:r>
            <a:r>
              <a:rPr lang="ko" sz="1050">
                <a:solidFill>
                  <a:srgbClr val="569CD6"/>
                </a:solidFill>
              </a:rPr>
              <a:t>body</a:t>
            </a:r>
            <a:r>
              <a:rPr lang="ko" sz="1050">
                <a:solidFill>
                  <a:srgbClr val="808080"/>
                </a:solidFill>
              </a:rPr>
              <a:t>&gt;</a:t>
            </a:r>
            <a:endParaRPr sz="1050">
              <a:solidFill>
                <a:srgbClr val="80808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/>
          <p:nvPr>
            <p:ph type="title"/>
          </p:nvPr>
        </p:nvSpPr>
        <p:spPr>
          <a:xfrm>
            <a:off x="663575" y="140225"/>
            <a:ext cx="6862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요소 콘텐츠 변경하기</a:t>
            </a:r>
            <a:endParaRPr/>
          </a:p>
        </p:txBody>
      </p:sp>
      <p:sp>
        <p:nvSpPr>
          <p:cNvPr id="150" name="Google Shape;150;p29"/>
          <p:cNvSpPr txBox="1"/>
          <p:nvPr>
            <p:ph idx="1" type="body"/>
          </p:nvPr>
        </p:nvSpPr>
        <p:spPr>
          <a:xfrm>
            <a:off x="362625" y="1365050"/>
            <a:ext cx="8592300" cy="29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808080"/>
                </a:solidFill>
              </a:rPr>
              <a:t>&lt;</a:t>
            </a:r>
            <a:r>
              <a:rPr lang="ko" sz="1050">
                <a:solidFill>
                  <a:srgbClr val="569CD6"/>
                </a:solidFill>
              </a:rPr>
              <a:t>body</a:t>
            </a:r>
            <a:r>
              <a:rPr lang="ko" sz="1050">
                <a:solidFill>
                  <a:srgbClr val="808080"/>
                </a:solidFill>
              </a:rPr>
              <a:t>&gt;</a:t>
            </a:r>
            <a:endParaRPr sz="1050">
              <a:solidFill>
                <a:srgbClr val="80808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D4D4D4"/>
                </a:solidFill>
              </a:rPr>
              <a:t>    </a:t>
            </a:r>
            <a:r>
              <a:rPr lang="ko" sz="1050">
                <a:solidFill>
                  <a:srgbClr val="808080"/>
                </a:solidFill>
              </a:rPr>
              <a:t>&lt;</a:t>
            </a:r>
            <a:r>
              <a:rPr lang="ko" sz="1050">
                <a:solidFill>
                  <a:srgbClr val="569CD6"/>
                </a:solidFill>
              </a:rPr>
              <a:t>div</a:t>
            </a:r>
            <a:r>
              <a:rPr lang="ko" sz="1050">
                <a:solidFill>
                  <a:srgbClr val="808080"/>
                </a:solidFill>
              </a:rPr>
              <a:t>&gt;</a:t>
            </a:r>
            <a:r>
              <a:rPr lang="ko" sz="1050">
                <a:solidFill>
                  <a:srgbClr val="D4D4D4"/>
                </a:solidFill>
              </a:rPr>
              <a:t>1</a:t>
            </a:r>
            <a:r>
              <a:rPr lang="ko" sz="1050">
                <a:solidFill>
                  <a:srgbClr val="808080"/>
                </a:solidFill>
              </a:rPr>
              <a:t>&lt;/</a:t>
            </a:r>
            <a:r>
              <a:rPr lang="ko" sz="1050">
                <a:solidFill>
                  <a:srgbClr val="569CD6"/>
                </a:solidFill>
              </a:rPr>
              <a:t>div</a:t>
            </a:r>
            <a:r>
              <a:rPr lang="ko" sz="1050">
                <a:solidFill>
                  <a:srgbClr val="808080"/>
                </a:solidFill>
              </a:rPr>
              <a:t>&gt;</a:t>
            </a:r>
            <a:endParaRPr sz="1050">
              <a:solidFill>
                <a:srgbClr val="80808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D4D4D4"/>
                </a:solidFill>
              </a:rPr>
              <a:t>    </a:t>
            </a:r>
            <a:r>
              <a:rPr lang="ko" sz="1050">
                <a:solidFill>
                  <a:srgbClr val="808080"/>
                </a:solidFill>
              </a:rPr>
              <a:t>&lt;</a:t>
            </a:r>
            <a:r>
              <a:rPr lang="ko" sz="1050">
                <a:solidFill>
                  <a:srgbClr val="569CD6"/>
                </a:solidFill>
              </a:rPr>
              <a:t>script</a:t>
            </a:r>
            <a:r>
              <a:rPr lang="ko" sz="1050">
                <a:solidFill>
                  <a:srgbClr val="D4D4D4"/>
                </a:solidFill>
              </a:rPr>
              <a:t> </a:t>
            </a:r>
            <a:r>
              <a:rPr lang="ko" sz="1050">
                <a:solidFill>
                  <a:srgbClr val="9CDCFE"/>
                </a:solidFill>
              </a:rPr>
              <a:t>src</a:t>
            </a:r>
            <a:r>
              <a:rPr lang="ko" sz="1050">
                <a:solidFill>
                  <a:srgbClr val="D4D4D4"/>
                </a:solidFill>
              </a:rPr>
              <a:t>=</a:t>
            </a:r>
            <a:r>
              <a:rPr lang="ko" sz="1050">
                <a:solidFill>
                  <a:srgbClr val="CE9178"/>
                </a:solidFill>
              </a:rPr>
              <a:t>"https://code.jquery.com/jquery-3.6.1.min.js"</a:t>
            </a:r>
            <a:r>
              <a:rPr lang="ko" sz="1050">
                <a:solidFill>
                  <a:srgbClr val="D4D4D4"/>
                </a:solidFill>
              </a:rPr>
              <a:t> </a:t>
            </a:r>
            <a:r>
              <a:rPr lang="ko" sz="1050">
                <a:solidFill>
                  <a:srgbClr val="9CDCFE"/>
                </a:solidFill>
              </a:rPr>
              <a:t>integrity</a:t>
            </a:r>
            <a:r>
              <a:rPr lang="ko" sz="1050">
                <a:solidFill>
                  <a:srgbClr val="D4D4D4"/>
                </a:solidFill>
              </a:rPr>
              <a:t>=</a:t>
            </a:r>
            <a:r>
              <a:rPr lang="ko" sz="1050">
                <a:solidFill>
                  <a:srgbClr val="CE9178"/>
                </a:solidFill>
              </a:rPr>
              <a:t>"sha256-o88AwQnZB+VDvE9tvIXrMQaPlFFSUTR+nldQm1LuPXQ="</a:t>
            </a:r>
            <a:r>
              <a:rPr lang="ko" sz="1050">
                <a:solidFill>
                  <a:srgbClr val="D4D4D4"/>
                </a:solidFill>
              </a:rPr>
              <a:t> </a:t>
            </a:r>
            <a:r>
              <a:rPr lang="ko" sz="1050">
                <a:solidFill>
                  <a:srgbClr val="9CDCFE"/>
                </a:solidFill>
              </a:rPr>
              <a:t>crossorigin</a:t>
            </a:r>
            <a:r>
              <a:rPr lang="ko" sz="1050">
                <a:solidFill>
                  <a:srgbClr val="D4D4D4"/>
                </a:solidFill>
              </a:rPr>
              <a:t>=</a:t>
            </a:r>
            <a:r>
              <a:rPr lang="ko" sz="1050">
                <a:solidFill>
                  <a:srgbClr val="CE9178"/>
                </a:solidFill>
              </a:rPr>
              <a:t>"anonymous"</a:t>
            </a:r>
            <a:r>
              <a:rPr lang="ko" sz="1050">
                <a:solidFill>
                  <a:srgbClr val="808080"/>
                </a:solidFill>
              </a:rPr>
              <a:t>&gt;&lt;/</a:t>
            </a:r>
            <a:r>
              <a:rPr lang="ko" sz="1050">
                <a:solidFill>
                  <a:srgbClr val="569CD6"/>
                </a:solidFill>
              </a:rPr>
              <a:t>script</a:t>
            </a:r>
            <a:r>
              <a:rPr lang="ko" sz="1050">
                <a:solidFill>
                  <a:srgbClr val="808080"/>
                </a:solidFill>
              </a:rPr>
              <a:t>&gt;</a:t>
            </a:r>
            <a:endParaRPr sz="1050">
              <a:solidFill>
                <a:srgbClr val="80808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D4D4D4"/>
                </a:solidFill>
              </a:rPr>
              <a:t>    </a:t>
            </a:r>
            <a:r>
              <a:rPr lang="ko" sz="1050">
                <a:solidFill>
                  <a:srgbClr val="808080"/>
                </a:solidFill>
              </a:rPr>
              <a:t>&lt;</a:t>
            </a:r>
            <a:r>
              <a:rPr lang="ko" sz="1050">
                <a:solidFill>
                  <a:srgbClr val="569CD6"/>
                </a:solidFill>
              </a:rPr>
              <a:t>script</a:t>
            </a:r>
            <a:r>
              <a:rPr lang="ko" sz="1050">
                <a:solidFill>
                  <a:srgbClr val="808080"/>
                </a:solidFill>
              </a:rPr>
              <a:t>&gt;</a:t>
            </a:r>
            <a:endParaRPr sz="1050">
              <a:solidFill>
                <a:srgbClr val="80808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D4D4D4"/>
                </a:solidFill>
              </a:rPr>
              <a:t>        </a:t>
            </a:r>
            <a:r>
              <a:rPr lang="ko" sz="1050">
                <a:solidFill>
                  <a:srgbClr val="DCDCAA"/>
                </a:solidFill>
              </a:rPr>
              <a:t>$</a:t>
            </a:r>
            <a:r>
              <a:rPr lang="ko" sz="1050">
                <a:solidFill>
                  <a:srgbClr val="D4D4D4"/>
                </a:solidFill>
              </a:rPr>
              <a:t>(</a:t>
            </a:r>
            <a:r>
              <a:rPr lang="ko" sz="1050">
                <a:solidFill>
                  <a:srgbClr val="9CDCFE"/>
                </a:solidFill>
              </a:rPr>
              <a:t>document</a:t>
            </a:r>
            <a:r>
              <a:rPr lang="ko" sz="1050">
                <a:solidFill>
                  <a:srgbClr val="D4D4D4"/>
                </a:solidFill>
              </a:rPr>
              <a:t>).</a:t>
            </a:r>
            <a:r>
              <a:rPr lang="ko" sz="1050">
                <a:solidFill>
                  <a:srgbClr val="DCDCAA"/>
                </a:solidFill>
              </a:rPr>
              <a:t>ready</a:t>
            </a:r>
            <a:r>
              <a:rPr lang="ko" sz="1050">
                <a:solidFill>
                  <a:srgbClr val="D4D4D4"/>
                </a:solidFill>
              </a:rPr>
              <a:t>(</a:t>
            </a:r>
            <a:r>
              <a:rPr lang="ko" sz="1050">
                <a:solidFill>
                  <a:srgbClr val="569CD6"/>
                </a:solidFill>
              </a:rPr>
              <a:t>function</a:t>
            </a:r>
            <a:r>
              <a:rPr lang="ko" sz="1050">
                <a:solidFill>
                  <a:srgbClr val="D4D4D4"/>
                </a:solidFill>
              </a:rPr>
              <a:t>(){</a:t>
            </a:r>
            <a:endParaRPr sz="105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D4D4D4"/>
                </a:solidFill>
              </a:rPr>
              <a:t>            </a:t>
            </a:r>
            <a:r>
              <a:rPr lang="ko" sz="1050">
                <a:solidFill>
                  <a:srgbClr val="569CD6"/>
                </a:solidFill>
              </a:rPr>
              <a:t>let</a:t>
            </a:r>
            <a:r>
              <a:rPr lang="ko" sz="1050">
                <a:solidFill>
                  <a:srgbClr val="D4D4D4"/>
                </a:solidFill>
              </a:rPr>
              <a:t> </a:t>
            </a:r>
            <a:r>
              <a:rPr lang="ko" sz="1050">
                <a:solidFill>
                  <a:srgbClr val="9CDCFE"/>
                </a:solidFill>
              </a:rPr>
              <a:t>divElements</a:t>
            </a:r>
            <a:r>
              <a:rPr lang="ko" sz="1050">
                <a:solidFill>
                  <a:srgbClr val="D4D4D4"/>
                </a:solidFill>
              </a:rPr>
              <a:t> = </a:t>
            </a:r>
            <a:r>
              <a:rPr lang="ko" sz="1050">
                <a:solidFill>
                  <a:srgbClr val="DCDCAA"/>
                </a:solidFill>
              </a:rPr>
              <a:t>$</a:t>
            </a:r>
            <a:r>
              <a:rPr lang="ko" sz="1050">
                <a:solidFill>
                  <a:srgbClr val="D4D4D4"/>
                </a:solidFill>
              </a:rPr>
              <a:t>(</a:t>
            </a:r>
            <a:r>
              <a:rPr lang="ko" sz="1050">
                <a:solidFill>
                  <a:srgbClr val="CE9178"/>
                </a:solidFill>
              </a:rPr>
              <a:t>"div"</a:t>
            </a:r>
            <a:r>
              <a:rPr lang="ko" sz="1050">
                <a:solidFill>
                  <a:srgbClr val="D4D4D4"/>
                </a:solidFill>
              </a:rPr>
              <a:t>);</a:t>
            </a:r>
            <a:endParaRPr sz="105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D4D4D4"/>
                </a:solidFill>
              </a:rPr>
              <a:t>            </a:t>
            </a:r>
            <a:r>
              <a:rPr lang="ko" sz="1050">
                <a:solidFill>
                  <a:srgbClr val="9CDCFE"/>
                </a:solidFill>
              </a:rPr>
              <a:t>divElements</a:t>
            </a:r>
            <a:r>
              <a:rPr lang="ko" sz="1050">
                <a:solidFill>
                  <a:srgbClr val="D4D4D4"/>
                </a:solidFill>
              </a:rPr>
              <a:t>.</a:t>
            </a:r>
            <a:r>
              <a:rPr lang="ko" sz="1050">
                <a:solidFill>
                  <a:srgbClr val="DCDCAA"/>
                </a:solidFill>
              </a:rPr>
              <a:t>html</a:t>
            </a:r>
            <a:r>
              <a:rPr lang="ko" sz="1050">
                <a:solidFill>
                  <a:srgbClr val="D4D4D4"/>
                </a:solidFill>
              </a:rPr>
              <a:t>(</a:t>
            </a:r>
            <a:r>
              <a:rPr lang="ko" sz="1050">
                <a:solidFill>
                  <a:srgbClr val="CE9178"/>
                </a:solidFill>
              </a:rPr>
              <a:t>"Hello World"</a:t>
            </a:r>
            <a:r>
              <a:rPr lang="ko" sz="1050">
                <a:solidFill>
                  <a:srgbClr val="D4D4D4"/>
                </a:solidFill>
              </a:rPr>
              <a:t>);</a:t>
            </a:r>
            <a:endParaRPr sz="105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D4D4D4"/>
                </a:solidFill>
              </a:rPr>
              <a:t>        });</a:t>
            </a:r>
            <a:endParaRPr sz="105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D4D4D4"/>
                </a:solidFill>
              </a:rPr>
              <a:t>    </a:t>
            </a:r>
            <a:r>
              <a:rPr lang="ko" sz="1050">
                <a:solidFill>
                  <a:srgbClr val="808080"/>
                </a:solidFill>
              </a:rPr>
              <a:t>&lt;/</a:t>
            </a:r>
            <a:r>
              <a:rPr lang="ko" sz="1050">
                <a:solidFill>
                  <a:srgbClr val="569CD6"/>
                </a:solidFill>
              </a:rPr>
              <a:t>script</a:t>
            </a:r>
            <a:r>
              <a:rPr lang="ko" sz="1050">
                <a:solidFill>
                  <a:srgbClr val="808080"/>
                </a:solidFill>
              </a:rPr>
              <a:t>&gt;</a:t>
            </a:r>
            <a:endParaRPr sz="1050">
              <a:solidFill>
                <a:srgbClr val="80808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808080"/>
                </a:solidFill>
              </a:rPr>
              <a:t>&lt;/</a:t>
            </a:r>
            <a:r>
              <a:rPr lang="ko" sz="1050">
                <a:solidFill>
                  <a:srgbClr val="569CD6"/>
                </a:solidFill>
              </a:rPr>
              <a:t>body</a:t>
            </a:r>
            <a:r>
              <a:rPr lang="ko" sz="1050">
                <a:solidFill>
                  <a:srgbClr val="808080"/>
                </a:solidFill>
              </a:rPr>
              <a:t>&gt;</a:t>
            </a:r>
            <a:endParaRPr sz="1050">
              <a:solidFill>
                <a:srgbClr val="80808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/>
          <p:nvPr>
            <p:ph type="title"/>
          </p:nvPr>
        </p:nvSpPr>
        <p:spPr>
          <a:xfrm>
            <a:off x="663575" y="140225"/>
            <a:ext cx="6862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요소 삭제하기</a:t>
            </a:r>
            <a:endParaRPr/>
          </a:p>
        </p:txBody>
      </p:sp>
      <p:sp>
        <p:nvSpPr>
          <p:cNvPr id="156" name="Google Shape;156;p30"/>
          <p:cNvSpPr txBox="1"/>
          <p:nvPr>
            <p:ph idx="1" type="body"/>
          </p:nvPr>
        </p:nvSpPr>
        <p:spPr>
          <a:xfrm>
            <a:off x="739775" y="1288850"/>
            <a:ext cx="7629300" cy="31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808080"/>
                </a:solidFill>
              </a:rPr>
              <a:t>&lt;</a:t>
            </a:r>
            <a:r>
              <a:rPr lang="ko" sz="1050">
                <a:solidFill>
                  <a:srgbClr val="569CD6"/>
                </a:solidFill>
              </a:rPr>
              <a:t>body</a:t>
            </a:r>
            <a:r>
              <a:rPr lang="ko" sz="1050">
                <a:solidFill>
                  <a:srgbClr val="808080"/>
                </a:solidFill>
              </a:rPr>
              <a:t>&gt;</a:t>
            </a:r>
            <a:endParaRPr sz="1050">
              <a:solidFill>
                <a:srgbClr val="80808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D4D4D4"/>
                </a:solidFill>
              </a:rPr>
              <a:t>    </a:t>
            </a:r>
            <a:r>
              <a:rPr lang="ko" sz="1050">
                <a:solidFill>
                  <a:srgbClr val="808080"/>
                </a:solidFill>
              </a:rPr>
              <a:t>&lt;</a:t>
            </a:r>
            <a:r>
              <a:rPr lang="ko" sz="1050">
                <a:solidFill>
                  <a:srgbClr val="569CD6"/>
                </a:solidFill>
              </a:rPr>
              <a:t>div</a:t>
            </a:r>
            <a:r>
              <a:rPr lang="ko" sz="1050">
                <a:solidFill>
                  <a:srgbClr val="808080"/>
                </a:solidFill>
              </a:rPr>
              <a:t>&gt;</a:t>
            </a:r>
            <a:r>
              <a:rPr lang="ko" sz="1050">
                <a:solidFill>
                  <a:srgbClr val="D4D4D4"/>
                </a:solidFill>
              </a:rPr>
              <a:t>1</a:t>
            </a:r>
            <a:r>
              <a:rPr lang="ko" sz="1050">
                <a:solidFill>
                  <a:srgbClr val="808080"/>
                </a:solidFill>
              </a:rPr>
              <a:t>&lt;/</a:t>
            </a:r>
            <a:r>
              <a:rPr lang="ko" sz="1050">
                <a:solidFill>
                  <a:srgbClr val="569CD6"/>
                </a:solidFill>
              </a:rPr>
              <a:t>div</a:t>
            </a:r>
            <a:r>
              <a:rPr lang="ko" sz="1050">
                <a:solidFill>
                  <a:srgbClr val="808080"/>
                </a:solidFill>
              </a:rPr>
              <a:t>&gt;</a:t>
            </a:r>
            <a:endParaRPr sz="1050">
              <a:solidFill>
                <a:srgbClr val="80808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D4D4D4"/>
                </a:solidFill>
              </a:rPr>
              <a:t>    </a:t>
            </a:r>
            <a:r>
              <a:rPr lang="ko" sz="1050">
                <a:solidFill>
                  <a:srgbClr val="808080"/>
                </a:solidFill>
              </a:rPr>
              <a:t>&lt;</a:t>
            </a:r>
            <a:r>
              <a:rPr lang="ko" sz="1050">
                <a:solidFill>
                  <a:srgbClr val="569CD6"/>
                </a:solidFill>
              </a:rPr>
              <a:t>script</a:t>
            </a:r>
            <a:r>
              <a:rPr lang="ko" sz="1050">
                <a:solidFill>
                  <a:srgbClr val="D4D4D4"/>
                </a:solidFill>
              </a:rPr>
              <a:t> </a:t>
            </a:r>
            <a:r>
              <a:rPr lang="ko" sz="1050">
                <a:solidFill>
                  <a:srgbClr val="9CDCFE"/>
                </a:solidFill>
              </a:rPr>
              <a:t>src</a:t>
            </a:r>
            <a:r>
              <a:rPr lang="ko" sz="1050">
                <a:solidFill>
                  <a:srgbClr val="D4D4D4"/>
                </a:solidFill>
              </a:rPr>
              <a:t>=</a:t>
            </a:r>
            <a:r>
              <a:rPr lang="ko" sz="1050">
                <a:solidFill>
                  <a:srgbClr val="CE9178"/>
                </a:solidFill>
              </a:rPr>
              <a:t>"https://code.jquery.com/jquery-3.6.1.min.js"</a:t>
            </a:r>
            <a:r>
              <a:rPr lang="ko" sz="1050">
                <a:solidFill>
                  <a:srgbClr val="D4D4D4"/>
                </a:solidFill>
              </a:rPr>
              <a:t> </a:t>
            </a:r>
            <a:r>
              <a:rPr lang="ko" sz="1050">
                <a:solidFill>
                  <a:srgbClr val="9CDCFE"/>
                </a:solidFill>
              </a:rPr>
              <a:t>integrity</a:t>
            </a:r>
            <a:r>
              <a:rPr lang="ko" sz="1050">
                <a:solidFill>
                  <a:srgbClr val="D4D4D4"/>
                </a:solidFill>
              </a:rPr>
              <a:t>=</a:t>
            </a:r>
            <a:r>
              <a:rPr lang="ko" sz="1050">
                <a:solidFill>
                  <a:srgbClr val="CE9178"/>
                </a:solidFill>
              </a:rPr>
              <a:t>"sha256-o88AwQnZB+VDvE9tvIXrMQaPlFFSUTR+nldQm1LuPXQ="</a:t>
            </a:r>
            <a:r>
              <a:rPr lang="ko" sz="1050">
                <a:solidFill>
                  <a:srgbClr val="D4D4D4"/>
                </a:solidFill>
              </a:rPr>
              <a:t> </a:t>
            </a:r>
            <a:r>
              <a:rPr lang="ko" sz="1050">
                <a:solidFill>
                  <a:srgbClr val="9CDCFE"/>
                </a:solidFill>
              </a:rPr>
              <a:t>crossorigin</a:t>
            </a:r>
            <a:r>
              <a:rPr lang="ko" sz="1050">
                <a:solidFill>
                  <a:srgbClr val="D4D4D4"/>
                </a:solidFill>
              </a:rPr>
              <a:t>=</a:t>
            </a:r>
            <a:r>
              <a:rPr lang="ko" sz="1050">
                <a:solidFill>
                  <a:srgbClr val="CE9178"/>
                </a:solidFill>
              </a:rPr>
              <a:t>"anonymous"</a:t>
            </a:r>
            <a:r>
              <a:rPr lang="ko" sz="1050">
                <a:solidFill>
                  <a:srgbClr val="808080"/>
                </a:solidFill>
              </a:rPr>
              <a:t>&gt;&lt;/</a:t>
            </a:r>
            <a:r>
              <a:rPr lang="ko" sz="1050">
                <a:solidFill>
                  <a:srgbClr val="569CD6"/>
                </a:solidFill>
              </a:rPr>
              <a:t>script</a:t>
            </a:r>
            <a:r>
              <a:rPr lang="ko" sz="1050">
                <a:solidFill>
                  <a:srgbClr val="808080"/>
                </a:solidFill>
              </a:rPr>
              <a:t>&gt;</a:t>
            </a:r>
            <a:endParaRPr sz="1050">
              <a:solidFill>
                <a:srgbClr val="80808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D4D4D4"/>
                </a:solidFill>
              </a:rPr>
              <a:t>    </a:t>
            </a:r>
            <a:r>
              <a:rPr lang="ko" sz="1050">
                <a:solidFill>
                  <a:srgbClr val="808080"/>
                </a:solidFill>
              </a:rPr>
              <a:t>&lt;</a:t>
            </a:r>
            <a:r>
              <a:rPr lang="ko" sz="1050">
                <a:solidFill>
                  <a:srgbClr val="569CD6"/>
                </a:solidFill>
              </a:rPr>
              <a:t>script</a:t>
            </a:r>
            <a:r>
              <a:rPr lang="ko" sz="1050">
                <a:solidFill>
                  <a:srgbClr val="808080"/>
                </a:solidFill>
              </a:rPr>
              <a:t>&gt;</a:t>
            </a:r>
            <a:endParaRPr sz="1050">
              <a:solidFill>
                <a:srgbClr val="80808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D4D4D4"/>
                </a:solidFill>
              </a:rPr>
              <a:t>        </a:t>
            </a:r>
            <a:r>
              <a:rPr lang="ko" sz="1050">
                <a:solidFill>
                  <a:srgbClr val="DCDCAA"/>
                </a:solidFill>
              </a:rPr>
              <a:t>$</a:t>
            </a:r>
            <a:r>
              <a:rPr lang="ko" sz="1050">
                <a:solidFill>
                  <a:srgbClr val="D4D4D4"/>
                </a:solidFill>
              </a:rPr>
              <a:t>(</a:t>
            </a:r>
            <a:r>
              <a:rPr lang="ko" sz="1050">
                <a:solidFill>
                  <a:srgbClr val="9CDCFE"/>
                </a:solidFill>
              </a:rPr>
              <a:t>document</a:t>
            </a:r>
            <a:r>
              <a:rPr lang="ko" sz="1050">
                <a:solidFill>
                  <a:srgbClr val="D4D4D4"/>
                </a:solidFill>
              </a:rPr>
              <a:t>).</a:t>
            </a:r>
            <a:r>
              <a:rPr lang="ko" sz="1050">
                <a:solidFill>
                  <a:srgbClr val="DCDCAA"/>
                </a:solidFill>
              </a:rPr>
              <a:t>ready</a:t>
            </a:r>
            <a:r>
              <a:rPr lang="ko" sz="1050">
                <a:solidFill>
                  <a:srgbClr val="D4D4D4"/>
                </a:solidFill>
              </a:rPr>
              <a:t>(</a:t>
            </a:r>
            <a:r>
              <a:rPr lang="ko" sz="1050">
                <a:solidFill>
                  <a:srgbClr val="569CD6"/>
                </a:solidFill>
              </a:rPr>
              <a:t>function</a:t>
            </a:r>
            <a:r>
              <a:rPr lang="ko" sz="1050">
                <a:solidFill>
                  <a:srgbClr val="D4D4D4"/>
                </a:solidFill>
              </a:rPr>
              <a:t>(){</a:t>
            </a:r>
            <a:endParaRPr sz="105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D4D4D4"/>
                </a:solidFill>
              </a:rPr>
              <a:t>            </a:t>
            </a:r>
            <a:r>
              <a:rPr lang="ko" sz="1050">
                <a:solidFill>
                  <a:srgbClr val="569CD6"/>
                </a:solidFill>
              </a:rPr>
              <a:t>let</a:t>
            </a:r>
            <a:r>
              <a:rPr lang="ko" sz="1050">
                <a:solidFill>
                  <a:srgbClr val="D4D4D4"/>
                </a:solidFill>
              </a:rPr>
              <a:t> </a:t>
            </a:r>
            <a:r>
              <a:rPr lang="ko" sz="1050">
                <a:solidFill>
                  <a:srgbClr val="9CDCFE"/>
                </a:solidFill>
              </a:rPr>
              <a:t>divElements</a:t>
            </a:r>
            <a:r>
              <a:rPr lang="ko" sz="1050">
                <a:solidFill>
                  <a:srgbClr val="D4D4D4"/>
                </a:solidFill>
              </a:rPr>
              <a:t> = </a:t>
            </a:r>
            <a:r>
              <a:rPr lang="ko" sz="1050">
                <a:solidFill>
                  <a:srgbClr val="DCDCAA"/>
                </a:solidFill>
              </a:rPr>
              <a:t>$</a:t>
            </a:r>
            <a:r>
              <a:rPr lang="ko" sz="1050">
                <a:solidFill>
                  <a:srgbClr val="D4D4D4"/>
                </a:solidFill>
              </a:rPr>
              <a:t>(</a:t>
            </a:r>
            <a:r>
              <a:rPr lang="ko" sz="1050">
                <a:solidFill>
                  <a:srgbClr val="CE9178"/>
                </a:solidFill>
              </a:rPr>
              <a:t>"div"</a:t>
            </a:r>
            <a:r>
              <a:rPr lang="ko" sz="1050">
                <a:solidFill>
                  <a:srgbClr val="D4D4D4"/>
                </a:solidFill>
              </a:rPr>
              <a:t>);</a:t>
            </a:r>
            <a:endParaRPr sz="105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D4D4D4"/>
                </a:solidFill>
              </a:rPr>
              <a:t>            </a:t>
            </a:r>
            <a:r>
              <a:rPr lang="ko" sz="1050">
                <a:solidFill>
                  <a:srgbClr val="9CDCFE"/>
                </a:solidFill>
              </a:rPr>
              <a:t>divElements</a:t>
            </a:r>
            <a:r>
              <a:rPr lang="ko" sz="1050">
                <a:solidFill>
                  <a:srgbClr val="D4D4D4"/>
                </a:solidFill>
              </a:rPr>
              <a:t>.</a:t>
            </a:r>
            <a:r>
              <a:rPr lang="ko" sz="1050">
                <a:solidFill>
                  <a:srgbClr val="DCDCAA"/>
                </a:solidFill>
              </a:rPr>
              <a:t>empty</a:t>
            </a:r>
            <a:r>
              <a:rPr lang="ko" sz="1050">
                <a:solidFill>
                  <a:srgbClr val="D4D4D4"/>
                </a:solidFill>
              </a:rPr>
              <a:t>();</a:t>
            </a:r>
            <a:endParaRPr sz="105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D4D4D4"/>
                </a:solidFill>
              </a:rPr>
              <a:t>            </a:t>
            </a:r>
            <a:r>
              <a:rPr lang="ko" sz="1050">
                <a:solidFill>
                  <a:srgbClr val="9CDCFE"/>
                </a:solidFill>
              </a:rPr>
              <a:t>divElements</a:t>
            </a:r>
            <a:r>
              <a:rPr lang="ko" sz="1050">
                <a:solidFill>
                  <a:srgbClr val="D4D4D4"/>
                </a:solidFill>
              </a:rPr>
              <a:t>.</a:t>
            </a:r>
            <a:r>
              <a:rPr lang="ko" sz="1050">
                <a:solidFill>
                  <a:srgbClr val="DCDCAA"/>
                </a:solidFill>
              </a:rPr>
              <a:t>remove</a:t>
            </a:r>
            <a:r>
              <a:rPr lang="ko" sz="1050">
                <a:solidFill>
                  <a:srgbClr val="D4D4D4"/>
                </a:solidFill>
              </a:rPr>
              <a:t>();</a:t>
            </a:r>
            <a:endParaRPr sz="105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D4D4D4"/>
                </a:solidFill>
              </a:rPr>
              <a:t>        });</a:t>
            </a:r>
            <a:endParaRPr sz="105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D4D4D4"/>
                </a:solidFill>
              </a:rPr>
              <a:t>    </a:t>
            </a:r>
            <a:r>
              <a:rPr lang="ko" sz="1050">
                <a:solidFill>
                  <a:srgbClr val="808080"/>
                </a:solidFill>
              </a:rPr>
              <a:t>&lt;/</a:t>
            </a:r>
            <a:r>
              <a:rPr lang="ko" sz="1050">
                <a:solidFill>
                  <a:srgbClr val="569CD6"/>
                </a:solidFill>
              </a:rPr>
              <a:t>script</a:t>
            </a:r>
            <a:r>
              <a:rPr lang="ko" sz="1050">
                <a:solidFill>
                  <a:srgbClr val="808080"/>
                </a:solidFill>
              </a:rPr>
              <a:t>&gt;</a:t>
            </a:r>
            <a:endParaRPr sz="1050">
              <a:solidFill>
                <a:srgbClr val="80808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808080"/>
                </a:solidFill>
              </a:rPr>
              <a:t>&lt;/</a:t>
            </a:r>
            <a:r>
              <a:rPr lang="ko" sz="1050">
                <a:solidFill>
                  <a:srgbClr val="569CD6"/>
                </a:solidFill>
              </a:rPr>
              <a:t>body</a:t>
            </a:r>
            <a:r>
              <a:rPr lang="ko" sz="1050">
                <a:solidFill>
                  <a:srgbClr val="808080"/>
                </a:solidFill>
              </a:rPr>
              <a:t>&gt;</a:t>
            </a:r>
            <a:endParaRPr sz="1050">
              <a:solidFill>
                <a:srgbClr val="80808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/>
          <p:nvPr>
            <p:ph type="title"/>
          </p:nvPr>
        </p:nvSpPr>
        <p:spPr>
          <a:xfrm>
            <a:off x="663575" y="140225"/>
            <a:ext cx="6862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요소 추가하기</a:t>
            </a:r>
            <a:endParaRPr/>
          </a:p>
        </p:txBody>
      </p:sp>
      <p:sp>
        <p:nvSpPr>
          <p:cNvPr id="162" name="Google Shape;162;p31"/>
          <p:cNvSpPr txBox="1"/>
          <p:nvPr>
            <p:ph idx="1" type="body"/>
          </p:nvPr>
        </p:nvSpPr>
        <p:spPr>
          <a:xfrm>
            <a:off x="739775" y="1288850"/>
            <a:ext cx="7629300" cy="31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&lt;</a:t>
            </a:r>
            <a:r>
              <a:rPr lang="ko" sz="1050">
                <a:solidFill>
                  <a:srgbClr val="569CD6"/>
                </a:solidFill>
                <a:latin typeface="Open Sans"/>
                <a:ea typeface="Open Sans"/>
                <a:cs typeface="Open Sans"/>
                <a:sym typeface="Open Sans"/>
              </a:rPr>
              <a:t>body</a:t>
            </a:r>
            <a:r>
              <a:rPr lang="ko" sz="105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&gt;</a:t>
            </a:r>
            <a:endParaRPr sz="1050">
              <a:solidFill>
                <a:srgbClr val="80808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   </a:t>
            </a:r>
            <a:r>
              <a:rPr lang="ko" sz="105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&lt;</a:t>
            </a:r>
            <a:r>
              <a:rPr lang="ko" sz="1050">
                <a:solidFill>
                  <a:srgbClr val="569CD6"/>
                </a:solidFill>
                <a:latin typeface="Open Sans"/>
                <a:ea typeface="Open Sans"/>
                <a:cs typeface="Open Sans"/>
                <a:sym typeface="Open Sans"/>
              </a:rPr>
              <a:t>div</a:t>
            </a:r>
            <a:r>
              <a:rPr lang="ko" sz="105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&gt;</a:t>
            </a:r>
            <a:r>
              <a:rPr lang="ko" sz="105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lang="ko" sz="105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&lt;/</a:t>
            </a:r>
            <a:r>
              <a:rPr lang="ko" sz="1050">
                <a:solidFill>
                  <a:srgbClr val="569CD6"/>
                </a:solidFill>
                <a:latin typeface="Open Sans"/>
                <a:ea typeface="Open Sans"/>
                <a:cs typeface="Open Sans"/>
                <a:sym typeface="Open Sans"/>
              </a:rPr>
              <a:t>div</a:t>
            </a:r>
            <a:r>
              <a:rPr lang="ko" sz="105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&gt;</a:t>
            </a:r>
            <a:endParaRPr sz="1050">
              <a:solidFill>
                <a:srgbClr val="80808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   </a:t>
            </a:r>
            <a:r>
              <a:rPr lang="ko" sz="105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&lt;</a:t>
            </a:r>
            <a:r>
              <a:rPr lang="ko" sz="1050">
                <a:solidFill>
                  <a:srgbClr val="569CD6"/>
                </a:solidFill>
                <a:latin typeface="Open Sans"/>
                <a:ea typeface="Open Sans"/>
                <a:cs typeface="Open Sans"/>
                <a:sym typeface="Open Sans"/>
              </a:rPr>
              <a:t>script</a:t>
            </a:r>
            <a:r>
              <a:rPr lang="ko" sz="105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ko" sz="105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src</a:t>
            </a:r>
            <a:r>
              <a:rPr lang="ko" sz="105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=</a:t>
            </a:r>
            <a:r>
              <a:rPr lang="ko" sz="1050">
                <a:solidFill>
                  <a:srgbClr val="CE9178"/>
                </a:solidFill>
                <a:latin typeface="Open Sans"/>
                <a:ea typeface="Open Sans"/>
                <a:cs typeface="Open Sans"/>
                <a:sym typeface="Open Sans"/>
              </a:rPr>
              <a:t>"https://code.jquery.com/jquery-3.6.1.min.js"</a:t>
            </a:r>
            <a:r>
              <a:rPr lang="ko" sz="105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ko" sz="105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integrity</a:t>
            </a:r>
            <a:r>
              <a:rPr lang="ko" sz="105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=</a:t>
            </a:r>
            <a:r>
              <a:rPr lang="ko" sz="1050">
                <a:solidFill>
                  <a:srgbClr val="CE9178"/>
                </a:solidFill>
                <a:latin typeface="Open Sans"/>
                <a:ea typeface="Open Sans"/>
                <a:cs typeface="Open Sans"/>
                <a:sym typeface="Open Sans"/>
              </a:rPr>
              <a:t>"sha256-o88AwQnZB+VDvE9tvIXrMQaPlFFSUTR+nldQm1LuPXQ="</a:t>
            </a:r>
            <a:r>
              <a:rPr lang="ko" sz="105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ko" sz="105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crossorigin</a:t>
            </a:r>
            <a:r>
              <a:rPr lang="ko" sz="105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=</a:t>
            </a:r>
            <a:r>
              <a:rPr lang="ko" sz="1050">
                <a:solidFill>
                  <a:srgbClr val="CE9178"/>
                </a:solidFill>
                <a:latin typeface="Open Sans"/>
                <a:ea typeface="Open Sans"/>
                <a:cs typeface="Open Sans"/>
                <a:sym typeface="Open Sans"/>
              </a:rPr>
              <a:t>"anonymous"</a:t>
            </a:r>
            <a:r>
              <a:rPr lang="ko" sz="105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&gt;&lt;/</a:t>
            </a:r>
            <a:r>
              <a:rPr lang="ko" sz="1050">
                <a:solidFill>
                  <a:srgbClr val="569CD6"/>
                </a:solidFill>
                <a:latin typeface="Open Sans"/>
                <a:ea typeface="Open Sans"/>
                <a:cs typeface="Open Sans"/>
                <a:sym typeface="Open Sans"/>
              </a:rPr>
              <a:t>script</a:t>
            </a:r>
            <a:r>
              <a:rPr lang="ko" sz="105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&gt;</a:t>
            </a:r>
            <a:endParaRPr sz="1050">
              <a:solidFill>
                <a:srgbClr val="80808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   </a:t>
            </a:r>
            <a:r>
              <a:rPr lang="ko" sz="105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&lt;</a:t>
            </a:r>
            <a:r>
              <a:rPr lang="ko" sz="1050">
                <a:solidFill>
                  <a:srgbClr val="569CD6"/>
                </a:solidFill>
                <a:latin typeface="Open Sans"/>
                <a:ea typeface="Open Sans"/>
                <a:cs typeface="Open Sans"/>
                <a:sym typeface="Open Sans"/>
              </a:rPr>
              <a:t>script</a:t>
            </a:r>
            <a:r>
              <a:rPr lang="ko" sz="105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&gt;</a:t>
            </a:r>
            <a:endParaRPr sz="1050">
              <a:solidFill>
                <a:srgbClr val="80808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       </a:t>
            </a:r>
            <a:r>
              <a:rPr lang="ko" sz="1050">
                <a:solidFill>
                  <a:srgbClr val="DCDCAA"/>
                </a:solidFill>
                <a:latin typeface="Open Sans"/>
                <a:ea typeface="Open Sans"/>
                <a:cs typeface="Open Sans"/>
                <a:sym typeface="Open Sans"/>
              </a:rPr>
              <a:t>$</a:t>
            </a:r>
            <a:r>
              <a:rPr lang="ko" sz="105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ko" sz="105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document</a:t>
            </a:r>
            <a:r>
              <a:rPr lang="ko" sz="105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).</a:t>
            </a:r>
            <a:r>
              <a:rPr lang="ko" sz="1050">
                <a:solidFill>
                  <a:srgbClr val="DCDCAA"/>
                </a:solidFill>
                <a:latin typeface="Open Sans"/>
                <a:ea typeface="Open Sans"/>
                <a:cs typeface="Open Sans"/>
                <a:sym typeface="Open Sans"/>
              </a:rPr>
              <a:t>ready</a:t>
            </a:r>
            <a:r>
              <a:rPr lang="ko" sz="105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ko" sz="1050">
                <a:solidFill>
                  <a:srgbClr val="569CD6"/>
                </a:solidFill>
                <a:latin typeface="Open Sans"/>
                <a:ea typeface="Open Sans"/>
                <a:cs typeface="Open Sans"/>
                <a:sym typeface="Open Sans"/>
              </a:rPr>
              <a:t>function</a:t>
            </a:r>
            <a:r>
              <a:rPr lang="ko" sz="105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(){</a:t>
            </a:r>
            <a:endParaRPr sz="1050">
              <a:solidFill>
                <a:srgbClr val="D4D4D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           </a:t>
            </a:r>
            <a:r>
              <a:rPr lang="ko" sz="1050">
                <a:solidFill>
                  <a:srgbClr val="569CD6"/>
                </a:solidFill>
                <a:latin typeface="Open Sans"/>
                <a:ea typeface="Open Sans"/>
                <a:cs typeface="Open Sans"/>
                <a:sym typeface="Open Sans"/>
              </a:rPr>
              <a:t>let</a:t>
            </a:r>
            <a:r>
              <a:rPr lang="ko" sz="105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ko" sz="105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divElements</a:t>
            </a:r>
            <a:r>
              <a:rPr lang="ko" sz="105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= </a:t>
            </a:r>
            <a:r>
              <a:rPr lang="ko" sz="1050">
                <a:solidFill>
                  <a:srgbClr val="DCDCAA"/>
                </a:solidFill>
                <a:latin typeface="Open Sans"/>
                <a:ea typeface="Open Sans"/>
                <a:cs typeface="Open Sans"/>
                <a:sym typeface="Open Sans"/>
              </a:rPr>
              <a:t>$</a:t>
            </a:r>
            <a:r>
              <a:rPr lang="ko" sz="105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ko" sz="1050">
                <a:solidFill>
                  <a:srgbClr val="CE9178"/>
                </a:solidFill>
                <a:latin typeface="Open Sans"/>
                <a:ea typeface="Open Sans"/>
                <a:cs typeface="Open Sans"/>
                <a:sym typeface="Open Sans"/>
              </a:rPr>
              <a:t>"div"</a:t>
            </a:r>
            <a:r>
              <a:rPr lang="ko" sz="105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);</a:t>
            </a:r>
            <a:endParaRPr sz="1050">
              <a:solidFill>
                <a:srgbClr val="6A995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           </a:t>
            </a:r>
            <a:r>
              <a:rPr lang="ko" sz="105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divElements</a:t>
            </a:r>
            <a:r>
              <a:rPr lang="ko" sz="105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ko" sz="1050">
                <a:solidFill>
                  <a:srgbClr val="DCDCAA"/>
                </a:solidFill>
                <a:latin typeface="Open Sans"/>
                <a:ea typeface="Open Sans"/>
                <a:cs typeface="Open Sans"/>
                <a:sym typeface="Open Sans"/>
              </a:rPr>
              <a:t>append</a:t>
            </a:r>
            <a:r>
              <a:rPr lang="ko" sz="105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ko" sz="1050">
                <a:solidFill>
                  <a:srgbClr val="CE9178"/>
                </a:solidFill>
                <a:latin typeface="Open Sans"/>
                <a:ea typeface="Open Sans"/>
                <a:cs typeface="Open Sans"/>
                <a:sym typeface="Open Sans"/>
              </a:rPr>
              <a:t>"&lt;p&gt;Hello World&lt;/p&gt;"</a:t>
            </a:r>
            <a:r>
              <a:rPr lang="ko" sz="105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);</a:t>
            </a:r>
            <a:endParaRPr sz="1050">
              <a:solidFill>
                <a:srgbClr val="D4D4D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       });</a:t>
            </a:r>
            <a:endParaRPr sz="1050">
              <a:solidFill>
                <a:srgbClr val="D4D4D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   </a:t>
            </a:r>
            <a:r>
              <a:rPr lang="ko" sz="105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&lt;/</a:t>
            </a:r>
            <a:r>
              <a:rPr lang="ko" sz="1050">
                <a:solidFill>
                  <a:srgbClr val="569CD6"/>
                </a:solidFill>
                <a:latin typeface="Open Sans"/>
                <a:ea typeface="Open Sans"/>
                <a:cs typeface="Open Sans"/>
                <a:sym typeface="Open Sans"/>
              </a:rPr>
              <a:t>script</a:t>
            </a:r>
            <a:r>
              <a:rPr lang="ko" sz="105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&gt;</a:t>
            </a:r>
            <a:endParaRPr sz="1050">
              <a:solidFill>
                <a:srgbClr val="80808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&lt;/</a:t>
            </a:r>
            <a:r>
              <a:rPr lang="ko" sz="1050">
                <a:solidFill>
                  <a:srgbClr val="569CD6"/>
                </a:solidFill>
                <a:latin typeface="Open Sans"/>
                <a:ea typeface="Open Sans"/>
                <a:cs typeface="Open Sans"/>
                <a:sym typeface="Open Sans"/>
              </a:rPr>
              <a:t>body</a:t>
            </a:r>
            <a:r>
              <a:rPr lang="ko" sz="105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&gt;</a:t>
            </a:r>
            <a:endParaRPr sz="1050">
              <a:solidFill>
                <a:srgbClr val="80808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/>
          <p:nvPr>
            <p:ph type="title"/>
          </p:nvPr>
        </p:nvSpPr>
        <p:spPr>
          <a:xfrm>
            <a:off x="663575" y="140225"/>
            <a:ext cx="6862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요소 생성하고 추가하기</a:t>
            </a:r>
            <a:endParaRPr/>
          </a:p>
        </p:txBody>
      </p:sp>
      <p:sp>
        <p:nvSpPr>
          <p:cNvPr id="168" name="Google Shape;168;p32"/>
          <p:cNvSpPr txBox="1"/>
          <p:nvPr>
            <p:ph idx="1" type="body"/>
          </p:nvPr>
        </p:nvSpPr>
        <p:spPr>
          <a:xfrm>
            <a:off x="739775" y="1288850"/>
            <a:ext cx="7629300" cy="31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ko" sz="1050">
                <a:solidFill>
                  <a:srgbClr val="808080"/>
                </a:solidFill>
              </a:rPr>
              <a:t>&lt;</a:t>
            </a:r>
            <a:r>
              <a:rPr lang="ko" sz="1050">
                <a:solidFill>
                  <a:srgbClr val="569CD6"/>
                </a:solidFill>
              </a:rPr>
              <a:t>body</a:t>
            </a:r>
            <a:r>
              <a:rPr lang="ko" sz="1050">
                <a:solidFill>
                  <a:srgbClr val="808080"/>
                </a:solidFill>
              </a:rPr>
              <a:t>&gt;</a:t>
            </a:r>
            <a:endParaRPr sz="1050">
              <a:solidFill>
                <a:srgbClr val="80808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ko" sz="1050">
                <a:solidFill>
                  <a:srgbClr val="D4D4D4"/>
                </a:solidFill>
              </a:rPr>
              <a:t>    </a:t>
            </a:r>
            <a:r>
              <a:rPr lang="ko" sz="1050">
                <a:solidFill>
                  <a:srgbClr val="808080"/>
                </a:solidFill>
              </a:rPr>
              <a:t>&lt;</a:t>
            </a:r>
            <a:r>
              <a:rPr lang="ko" sz="1050">
                <a:solidFill>
                  <a:srgbClr val="569CD6"/>
                </a:solidFill>
              </a:rPr>
              <a:t>div</a:t>
            </a:r>
            <a:r>
              <a:rPr lang="ko" sz="1050">
                <a:solidFill>
                  <a:srgbClr val="808080"/>
                </a:solidFill>
              </a:rPr>
              <a:t>&gt;</a:t>
            </a:r>
            <a:r>
              <a:rPr lang="ko" sz="1050">
                <a:solidFill>
                  <a:srgbClr val="D4D4D4"/>
                </a:solidFill>
              </a:rPr>
              <a:t>Grandparent</a:t>
            </a:r>
            <a:r>
              <a:rPr lang="ko" sz="1050">
                <a:solidFill>
                  <a:srgbClr val="808080"/>
                </a:solidFill>
              </a:rPr>
              <a:t>&lt;/</a:t>
            </a:r>
            <a:r>
              <a:rPr lang="ko" sz="1050">
                <a:solidFill>
                  <a:srgbClr val="569CD6"/>
                </a:solidFill>
              </a:rPr>
              <a:t>div</a:t>
            </a:r>
            <a:r>
              <a:rPr lang="ko" sz="1050">
                <a:solidFill>
                  <a:srgbClr val="808080"/>
                </a:solidFill>
              </a:rPr>
              <a:t>&gt;</a:t>
            </a:r>
            <a:endParaRPr sz="1050">
              <a:solidFill>
                <a:srgbClr val="80808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ko" sz="1050">
                <a:solidFill>
                  <a:srgbClr val="D4D4D4"/>
                </a:solidFill>
              </a:rPr>
              <a:t>    </a:t>
            </a:r>
            <a:r>
              <a:rPr lang="ko" sz="1050">
                <a:solidFill>
                  <a:srgbClr val="808080"/>
                </a:solidFill>
              </a:rPr>
              <a:t>&lt;</a:t>
            </a:r>
            <a:r>
              <a:rPr lang="ko" sz="1050">
                <a:solidFill>
                  <a:srgbClr val="569CD6"/>
                </a:solidFill>
              </a:rPr>
              <a:t>script</a:t>
            </a:r>
            <a:r>
              <a:rPr lang="ko" sz="1050">
                <a:solidFill>
                  <a:srgbClr val="D4D4D4"/>
                </a:solidFill>
              </a:rPr>
              <a:t> </a:t>
            </a:r>
            <a:r>
              <a:rPr lang="ko" sz="1050">
                <a:solidFill>
                  <a:srgbClr val="9CDCFE"/>
                </a:solidFill>
              </a:rPr>
              <a:t>src</a:t>
            </a:r>
            <a:r>
              <a:rPr lang="ko" sz="1050">
                <a:solidFill>
                  <a:srgbClr val="D4D4D4"/>
                </a:solidFill>
              </a:rPr>
              <a:t>=</a:t>
            </a:r>
            <a:r>
              <a:rPr lang="ko" sz="1050">
                <a:solidFill>
                  <a:srgbClr val="CE9178"/>
                </a:solidFill>
              </a:rPr>
              <a:t>"https://code.jquery.com/jquery-3.6.1.min.js"</a:t>
            </a:r>
            <a:r>
              <a:rPr lang="ko" sz="1050">
                <a:solidFill>
                  <a:srgbClr val="D4D4D4"/>
                </a:solidFill>
              </a:rPr>
              <a:t> </a:t>
            </a:r>
            <a:r>
              <a:rPr lang="ko" sz="1050">
                <a:solidFill>
                  <a:srgbClr val="9CDCFE"/>
                </a:solidFill>
              </a:rPr>
              <a:t>integrity</a:t>
            </a:r>
            <a:r>
              <a:rPr lang="ko" sz="1050">
                <a:solidFill>
                  <a:srgbClr val="D4D4D4"/>
                </a:solidFill>
              </a:rPr>
              <a:t>=</a:t>
            </a:r>
            <a:r>
              <a:rPr lang="ko" sz="1050">
                <a:solidFill>
                  <a:srgbClr val="CE9178"/>
                </a:solidFill>
              </a:rPr>
              <a:t>"sha256-o88AwQnZB+VDvE9tvIXrMQaPlFFSUTR+nldQm1LuPXQ="</a:t>
            </a:r>
            <a:r>
              <a:rPr lang="ko" sz="1050">
                <a:solidFill>
                  <a:srgbClr val="D4D4D4"/>
                </a:solidFill>
              </a:rPr>
              <a:t> </a:t>
            </a:r>
            <a:r>
              <a:rPr lang="ko" sz="1050">
                <a:solidFill>
                  <a:srgbClr val="9CDCFE"/>
                </a:solidFill>
              </a:rPr>
              <a:t>crossorigin</a:t>
            </a:r>
            <a:r>
              <a:rPr lang="ko" sz="1050">
                <a:solidFill>
                  <a:srgbClr val="D4D4D4"/>
                </a:solidFill>
              </a:rPr>
              <a:t>=</a:t>
            </a:r>
            <a:r>
              <a:rPr lang="ko" sz="1050">
                <a:solidFill>
                  <a:srgbClr val="CE9178"/>
                </a:solidFill>
              </a:rPr>
              <a:t>"anonymous"</a:t>
            </a:r>
            <a:r>
              <a:rPr lang="ko" sz="1050">
                <a:solidFill>
                  <a:srgbClr val="808080"/>
                </a:solidFill>
              </a:rPr>
              <a:t>&gt;&lt;/</a:t>
            </a:r>
            <a:r>
              <a:rPr lang="ko" sz="1050">
                <a:solidFill>
                  <a:srgbClr val="569CD6"/>
                </a:solidFill>
              </a:rPr>
              <a:t>script</a:t>
            </a:r>
            <a:r>
              <a:rPr lang="ko" sz="1050">
                <a:solidFill>
                  <a:srgbClr val="808080"/>
                </a:solidFill>
              </a:rPr>
              <a:t>&gt;</a:t>
            </a:r>
            <a:endParaRPr sz="1050">
              <a:solidFill>
                <a:srgbClr val="80808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ko" sz="1050">
                <a:solidFill>
                  <a:srgbClr val="D4D4D4"/>
                </a:solidFill>
              </a:rPr>
              <a:t>    </a:t>
            </a:r>
            <a:r>
              <a:rPr lang="ko" sz="1050">
                <a:solidFill>
                  <a:srgbClr val="808080"/>
                </a:solidFill>
              </a:rPr>
              <a:t>&lt;</a:t>
            </a:r>
            <a:r>
              <a:rPr lang="ko" sz="1050">
                <a:solidFill>
                  <a:srgbClr val="569CD6"/>
                </a:solidFill>
              </a:rPr>
              <a:t>script</a:t>
            </a:r>
            <a:r>
              <a:rPr lang="ko" sz="1050">
                <a:solidFill>
                  <a:srgbClr val="808080"/>
                </a:solidFill>
              </a:rPr>
              <a:t>&gt;</a:t>
            </a:r>
            <a:endParaRPr sz="1050">
              <a:solidFill>
                <a:srgbClr val="80808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ko" sz="1050">
                <a:solidFill>
                  <a:srgbClr val="D4D4D4"/>
                </a:solidFill>
              </a:rPr>
              <a:t>        </a:t>
            </a:r>
            <a:r>
              <a:rPr lang="ko" sz="1050">
                <a:solidFill>
                  <a:srgbClr val="DCDCAA"/>
                </a:solidFill>
              </a:rPr>
              <a:t>$</a:t>
            </a:r>
            <a:r>
              <a:rPr lang="ko" sz="1050">
                <a:solidFill>
                  <a:srgbClr val="D4D4D4"/>
                </a:solidFill>
              </a:rPr>
              <a:t>(</a:t>
            </a:r>
            <a:r>
              <a:rPr lang="ko" sz="1050">
                <a:solidFill>
                  <a:srgbClr val="9CDCFE"/>
                </a:solidFill>
              </a:rPr>
              <a:t>document</a:t>
            </a:r>
            <a:r>
              <a:rPr lang="ko" sz="1050">
                <a:solidFill>
                  <a:srgbClr val="D4D4D4"/>
                </a:solidFill>
              </a:rPr>
              <a:t>).</a:t>
            </a:r>
            <a:r>
              <a:rPr lang="ko" sz="1050">
                <a:solidFill>
                  <a:srgbClr val="DCDCAA"/>
                </a:solidFill>
              </a:rPr>
              <a:t>ready</a:t>
            </a:r>
            <a:r>
              <a:rPr lang="ko" sz="1050">
                <a:solidFill>
                  <a:srgbClr val="D4D4D4"/>
                </a:solidFill>
              </a:rPr>
              <a:t>(</a:t>
            </a:r>
            <a:r>
              <a:rPr lang="ko" sz="1050">
                <a:solidFill>
                  <a:srgbClr val="569CD6"/>
                </a:solidFill>
              </a:rPr>
              <a:t>function</a:t>
            </a:r>
            <a:r>
              <a:rPr lang="ko" sz="1050">
                <a:solidFill>
                  <a:srgbClr val="D4D4D4"/>
                </a:solidFill>
              </a:rPr>
              <a:t>(){</a:t>
            </a:r>
            <a:endParaRPr sz="105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ko" sz="1050">
                <a:solidFill>
                  <a:srgbClr val="D4D4D4"/>
                </a:solidFill>
              </a:rPr>
              <a:t>            </a:t>
            </a:r>
            <a:r>
              <a:rPr lang="ko" sz="1050">
                <a:solidFill>
                  <a:srgbClr val="569CD6"/>
                </a:solidFill>
              </a:rPr>
              <a:t>let</a:t>
            </a:r>
            <a:r>
              <a:rPr lang="ko" sz="1050">
                <a:solidFill>
                  <a:srgbClr val="D4D4D4"/>
                </a:solidFill>
              </a:rPr>
              <a:t> </a:t>
            </a:r>
            <a:r>
              <a:rPr lang="ko" sz="1050">
                <a:solidFill>
                  <a:srgbClr val="9CDCFE"/>
                </a:solidFill>
              </a:rPr>
              <a:t>newElement</a:t>
            </a:r>
            <a:r>
              <a:rPr lang="ko" sz="1050">
                <a:solidFill>
                  <a:srgbClr val="D4D4D4"/>
                </a:solidFill>
              </a:rPr>
              <a:t> = </a:t>
            </a:r>
            <a:r>
              <a:rPr lang="ko" sz="1050">
                <a:solidFill>
                  <a:srgbClr val="DCDCAA"/>
                </a:solidFill>
              </a:rPr>
              <a:t>$</a:t>
            </a:r>
            <a:r>
              <a:rPr lang="ko" sz="1050">
                <a:solidFill>
                  <a:srgbClr val="D4D4D4"/>
                </a:solidFill>
              </a:rPr>
              <a:t>(</a:t>
            </a:r>
            <a:r>
              <a:rPr lang="ko" sz="1050">
                <a:solidFill>
                  <a:srgbClr val="CE9178"/>
                </a:solidFill>
              </a:rPr>
              <a:t>'&lt;div class="parent"&gt;parent&lt;/div&gt;'</a:t>
            </a:r>
            <a:r>
              <a:rPr lang="ko" sz="1050">
                <a:solidFill>
                  <a:srgbClr val="D4D4D4"/>
                </a:solidFill>
              </a:rPr>
              <a:t>);</a:t>
            </a:r>
            <a:endParaRPr sz="105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ko" sz="1050">
                <a:solidFill>
                  <a:srgbClr val="D4D4D4"/>
                </a:solidFill>
              </a:rPr>
              <a:t>            </a:t>
            </a:r>
            <a:r>
              <a:rPr lang="ko" sz="1050">
                <a:solidFill>
                  <a:srgbClr val="9CDCFE"/>
                </a:solidFill>
              </a:rPr>
              <a:t>newElement</a:t>
            </a:r>
            <a:r>
              <a:rPr lang="ko" sz="1050">
                <a:solidFill>
                  <a:srgbClr val="D4D4D4"/>
                </a:solidFill>
              </a:rPr>
              <a:t>.</a:t>
            </a:r>
            <a:r>
              <a:rPr lang="ko" sz="1050">
                <a:solidFill>
                  <a:srgbClr val="DCDCAA"/>
                </a:solidFill>
              </a:rPr>
              <a:t>append</a:t>
            </a:r>
            <a:r>
              <a:rPr lang="ko" sz="1050">
                <a:solidFill>
                  <a:srgbClr val="D4D4D4"/>
                </a:solidFill>
              </a:rPr>
              <a:t>(</a:t>
            </a:r>
            <a:r>
              <a:rPr lang="ko" sz="1050">
                <a:solidFill>
                  <a:srgbClr val="CE9178"/>
                </a:solidFill>
              </a:rPr>
              <a:t>"&lt;p class='child'&gt;child&lt;/p&gt;"</a:t>
            </a:r>
            <a:r>
              <a:rPr lang="ko" sz="1050">
                <a:solidFill>
                  <a:srgbClr val="D4D4D4"/>
                </a:solidFill>
              </a:rPr>
              <a:t>);</a:t>
            </a:r>
            <a:endParaRPr sz="105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ko" sz="1050">
                <a:solidFill>
                  <a:srgbClr val="D4D4D4"/>
                </a:solidFill>
              </a:rPr>
              <a:t>            </a:t>
            </a:r>
            <a:r>
              <a:rPr lang="ko" sz="1050">
                <a:solidFill>
                  <a:srgbClr val="569CD6"/>
                </a:solidFill>
              </a:rPr>
              <a:t>let</a:t>
            </a:r>
            <a:r>
              <a:rPr lang="ko" sz="1050">
                <a:solidFill>
                  <a:srgbClr val="D4D4D4"/>
                </a:solidFill>
              </a:rPr>
              <a:t> </a:t>
            </a:r>
            <a:r>
              <a:rPr lang="ko" sz="1050">
                <a:solidFill>
                  <a:srgbClr val="9CDCFE"/>
                </a:solidFill>
              </a:rPr>
              <a:t>divElements</a:t>
            </a:r>
            <a:r>
              <a:rPr lang="ko" sz="1050">
                <a:solidFill>
                  <a:srgbClr val="D4D4D4"/>
                </a:solidFill>
              </a:rPr>
              <a:t> = </a:t>
            </a:r>
            <a:r>
              <a:rPr lang="ko" sz="1050">
                <a:solidFill>
                  <a:srgbClr val="DCDCAA"/>
                </a:solidFill>
              </a:rPr>
              <a:t>$</a:t>
            </a:r>
            <a:r>
              <a:rPr lang="ko" sz="1050">
                <a:solidFill>
                  <a:srgbClr val="D4D4D4"/>
                </a:solidFill>
              </a:rPr>
              <a:t>(</a:t>
            </a:r>
            <a:r>
              <a:rPr lang="ko" sz="1050">
                <a:solidFill>
                  <a:srgbClr val="CE9178"/>
                </a:solidFill>
              </a:rPr>
              <a:t>"div"</a:t>
            </a:r>
            <a:r>
              <a:rPr lang="ko" sz="1050">
                <a:solidFill>
                  <a:srgbClr val="D4D4D4"/>
                </a:solidFill>
              </a:rPr>
              <a:t>);</a:t>
            </a:r>
            <a:endParaRPr sz="105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ko" sz="1050">
                <a:solidFill>
                  <a:srgbClr val="D4D4D4"/>
                </a:solidFill>
              </a:rPr>
              <a:t>            </a:t>
            </a:r>
            <a:r>
              <a:rPr lang="ko" sz="1050">
                <a:solidFill>
                  <a:srgbClr val="9CDCFE"/>
                </a:solidFill>
              </a:rPr>
              <a:t>divElements</a:t>
            </a:r>
            <a:r>
              <a:rPr lang="ko" sz="1050">
                <a:solidFill>
                  <a:srgbClr val="D4D4D4"/>
                </a:solidFill>
              </a:rPr>
              <a:t>.</a:t>
            </a:r>
            <a:r>
              <a:rPr lang="ko" sz="1050">
                <a:solidFill>
                  <a:srgbClr val="DCDCAA"/>
                </a:solidFill>
              </a:rPr>
              <a:t>append</a:t>
            </a:r>
            <a:r>
              <a:rPr lang="ko" sz="1050">
                <a:solidFill>
                  <a:srgbClr val="D4D4D4"/>
                </a:solidFill>
              </a:rPr>
              <a:t>(</a:t>
            </a:r>
            <a:r>
              <a:rPr lang="ko" sz="1050">
                <a:solidFill>
                  <a:srgbClr val="9CDCFE"/>
                </a:solidFill>
              </a:rPr>
              <a:t>newElement</a:t>
            </a:r>
            <a:r>
              <a:rPr lang="ko" sz="1050">
                <a:solidFill>
                  <a:srgbClr val="D4D4D4"/>
                </a:solidFill>
              </a:rPr>
              <a:t>);</a:t>
            </a:r>
            <a:endParaRPr sz="105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ko" sz="1050">
                <a:solidFill>
                  <a:srgbClr val="D4D4D4"/>
                </a:solidFill>
              </a:rPr>
              <a:t>        });</a:t>
            </a:r>
            <a:endParaRPr sz="105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ko" sz="1050">
                <a:solidFill>
                  <a:srgbClr val="D4D4D4"/>
                </a:solidFill>
              </a:rPr>
              <a:t>    </a:t>
            </a:r>
            <a:r>
              <a:rPr lang="ko" sz="1050">
                <a:solidFill>
                  <a:srgbClr val="808080"/>
                </a:solidFill>
              </a:rPr>
              <a:t>&lt;/</a:t>
            </a:r>
            <a:r>
              <a:rPr lang="ko" sz="1050">
                <a:solidFill>
                  <a:srgbClr val="569CD6"/>
                </a:solidFill>
              </a:rPr>
              <a:t>script</a:t>
            </a:r>
            <a:r>
              <a:rPr lang="ko" sz="1050">
                <a:solidFill>
                  <a:srgbClr val="808080"/>
                </a:solidFill>
              </a:rPr>
              <a:t>&gt;</a:t>
            </a:r>
            <a:endParaRPr sz="1050">
              <a:solidFill>
                <a:srgbClr val="80808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ko" sz="1050">
                <a:solidFill>
                  <a:srgbClr val="808080"/>
                </a:solidFill>
              </a:rPr>
              <a:t>&lt;/</a:t>
            </a:r>
            <a:r>
              <a:rPr lang="ko" sz="1050">
                <a:solidFill>
                  <a:srgbClr val="569CD6"/>
                </a:solidFill>
              </a:rPr>
              <a:t>body</a:t>
            </a:r>
            <a:r>
              <a:rPr lang="ko" sz="1050">
                <a:solidFill>
                  <a:srgbClr val="808080"/>
                </a:solidFill>
              </a:rPr>
              <a:t>&gt;</a:t>
            </a:r>
            <a:endParaRPr sz="1050">
              <a:solidFill>
                <a:srgbClr val="80808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ctrTitle"/>
          </p:nvPr>
        </p:nvSpPr>
        <p:spPr>
          <a:xfrm>
            <a:off x="2009800" y="1125575"/>
            <a:ext cx="5077500" cy="22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100">
                <a:latin typeface="Nanum Pen Script"/>
                <a:ea typeface="Nanum Pen Script"/>
                <a:cs typeface="Nanum Pen Script"/>
                <a:sym typeface="Nanum Pen Script"/>
              </a:rPr>
              <a:t>JAVASCRIPT 2</a:t>
            </a:r>
            <a:endParaRPr b="1" sz="6100">
              <a:latin typeface="Nanum Pen Script"/>
              <a:ea typeface="Nanum Pen Script"/>
              <a:cs typeface="Nanum Pen Script"/>
              <a:sym typeface="Nanum Pen Script"/>
            </a:endParaRPr>
          </a:p>
        </p:txBody>
      </p:sp>
      <p:sp>
        <p:nvSpPr>
          <p:cNvPr id="70" name="Google Shape;70;p15"/>
          <p:cNvSpPr txBox="1"/>
          <p:nvPr>
            <p:ph idx="1" type="subTitle"/>
          </p:nvPr>
        </p:nvSpPr>
        <p:spPr>
          <a:xfrm>
            <a:off x="311700" y="3596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구구컬리지 켄타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/>
          <p:nvPr>
            <p:ph type="title"/>
          </p:nvPr>
        </p:nvSpPr>
        <p:spPr>
          <a:xfrm>
            <a:off x="663575" y="140225"/>
            <a:ext cx="6862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CSS 설정하기</a:t>
            </a:r>
            <a:endParaRPr/>
          </a:p>
        </p:txBody>
      </p:sp>
      <p:sp>
        <p:nvSpPr>
          <p:cNvPr id="174" name="Google Shape;174;p33"/>
          <p:cNvSpPr txBox="1"/>
          <p:nvPr>
            <p:ph idx="1" type="body"/>
          </p:nvPr>
        </p:nvSpPr>
        <p:spPr>
          <a:xfrm>
            <a:off x="739775" y="1288850"/>
            <a:ext cx="8052300" cy="31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ko" sz="1050">
                <a:solidFill>
                  <a:srgbClr val="808080"/>
                </a:solidFill>
              </a:rPr>
              <a:t>&lt;</a:t>
            </a:r>
            <a:r>
              <a:rPr lang="ko" sz="1050">
                <a:solidFill>
                  <a:srgbClr val="569CD6"/>
                </a:solidFill>
              </a:rPr>
              <a:t>body</a:t>
            </a:r>
            <a:r>
              <a:rPr lang="ko" sz="1050">
                <a:solidFill>
                  <a:srgbClr val="808080"/>
                </a:solidFill>
              </a:rPr>
              <a:t>&gt;</a:t>
            </a:r>
            <a:endParaRPr sz="1050">
              <a:solidFill>
                <a:srgbClr val="80808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ko" sz="1050">
                <a:solidFill>
                  <a:srgbClr val="D4D4D4"/>
                </a:solidFill>
              </a:rPr>
              <a:t>    </a:t>
            </a:r>
            <a:r>
              <a:rPr lang="ko" sz="1050">
                <a:solidFill>
                  <a:srgbClr val="808080"/>
                </a:solidFill>
              </a:rPr>
              <a:t>&lt;</a:t>
            </a:r>
            <a:r>
              <a:rPr lang="ko" sz="1050">
                <a:solidFill>
                  <a:srgbClr val="569CD6"/>
                </a:solidFill>
              </a:rPr>
              <a:t>div</a:t>
            </a:r>
            <a:r>
              <a:rPr lang="ko" sz="1050">
                <a:solidFill>
                  <a:srgbClr val="808080"/>
                </a:solidFill>
              </a:rPr>
              <a:t>&gt;</a:t>
            </a:r>
            <a:r>
              <a:rPr lang="ko" sz="1050">
                <a:solidFill>
                  <a:srgbClr val="D4D4D4"/>
                </a:solidFill>
              </a:rPr>
              <a:t>Grandparent</a:t>
            </a:r>
            <a:r>
              <a:rPr lang="ko" sz="1050">
                <a:solidFill>
                  <a:srgbClr val="808080"/>
                </a:solidFill>
              </a:rPr>
              <a:t>&lt;/</a:t>
            </a:r>
            <a:r>
              <a:rPr lang="ko" sz="1050">
                <a:solidFill>
                  <a:srgbClr val="569CD6"/>
                </a:solidFill>
              </a:rPr>
              <a:t>div</a:t>
            </a:r>
            <a:r>
              <a:rPr lang="ko" sz="1050">
                <a:solidFill>
                  <a:srgbClr val="808080"/>
                </a:solidFill>
              </a:rPr>
              <a:t>&gt;</a:t>
            </a:r>
            <a:endParaRPr sz="1050">
              <a:solidFill>
                <a:srgbClr val="80808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ko" sz="1050">
                <a:solidFill>
                  <a:srgbClr val="D4D4D4"/>
                </a:solidFill>
              </a:rPr>
              <a:t>    </a:t>
            </a:r>
            <a:r>
              <a:rPr lang="ko" sz="1050">
                <a:solidFill>
                  <a:srgbClr val="808080"/>
                </a:solidFill>
              </a:rPr>
              <a:t>&lt;</a:t>
            </a:r>
            <a:r>
              <a:rPr lang="ko" sz="1050">
                <a:solidFill>
                  <a:srgbClr val="569CD6"/>
                </a:solidFill>
              </a:rPr>
              <a:t>script</a:t>
            </a:r>
            <a:r>
              <a:rPr lang="ko" sz="1050">
                <a:solidFill>
                  <a:srgbClr val="D4D4D4"/>
                </a:solidFill>
              </a:rPr>
              <a:t> </a:t>
            </a:r>
            <a:r>
              <a:rPr lang="ko" sz="1050">
                <a:solidFill>
                  <a:srgbClr val="9CDCFE"/>
                </a:solidFill>
              </a:rPr>
              <a:t>src</a:t>
            </a:r>
            <a:r>
              <a:rPr lang="ko" sz="1050">
                <a:solidFill>
                  <a:srgbClr val="D4D4D4"/>
                </a:solidFill>
              </a:rPr>
              <a:t>=</a:t>
            </a:r>
            <a:r>
              <a:rPr lang="ko" sz="1050">
                <a:solidFill>
                  <a:srgbClr val="CE9178"/>
                </a:solidFill>
              </a:rPr>
              <a:t>"https://code.jquery.com/jquery-3.6.1.min.js"</a:t>
            </a:r>
            <a:r>
              <a:rPr lang="ko" sz="1050">
                <a:solidFill>
                  <a:srgbClr val="D4D4D4"/>
                </a:solidFill>
              </a:rPr>
              <a:t> </a:t>
            </a:r>
            <a:r>
              <a:rPr lang="ko" sz="1050">
                <a:solidFill>
                  <a:srgbClr val="9CDCFE"/>
                </a:solidFill>
              </a:rPr>
              <a:t>integrity</a:t>
            </a:r>
            <a:r>
              <a:rPr lang="ko" sz="1050">
                <a:solidFill>
                  <a:srgbClr val="D4D4D4"/>
                </a:solidFill>
              </a:rPr>
              <a:t>=</a:t>
            </a:r>
            <a:r>
              <a:rPr lang="ko" sz="1050">
                <a:solidFill>
                  <a:srgbClr val="CE9178"/>
                </a:solidFill>
              </a:rPr>
              <a:t>"sha256-o88AwQnZB+VDvE9tvIXrMQaPlFFSUTR+nldQm1LuPXQ="</a:t>
            </a:r>
            <a:r>
              <a:rPr lang="ko" sz="1050">
                <a:solidFill>
                  <a:srgbClr val="D4D4D4"/>
                </a:solidFill>
              </a:rPr>
              <a:t> </a:t>
            </a:r>
            <a:r>
              <a:rPr lang="ko" sz="1050">
                <a:solidFill>
                  <a:srgbClr val="9CDCFE"/>
                </a:solidFill>
              </a:rPr>
              <a:t>crossorigin</a:t>
            </a:r>
            <a:r>
              <a:rPr lang="ko" sz="1050">
                <a:solidFill>
                  <a:srgbClr val="D4D4D4"/>
                </a:solidFill>
              </a:rPr>
              <a:t>=</a:t>
            </a:r>
            <a:r>
              <a:rPr lang="ko" sz="1050">
                <a:solidFill>
                  <a:srgbClr val="CE9178"/>
                </a:solidFill>
              </a:rPr>
              <a:t>"anonymous"</a:t>
            </a:r>
            <a:r>
              <a:rPr lang="ko" sz="1050">
                <a:solidFill>
                  <a:srgbClr val="808080"/>
                </a:solidFill>
              </a:rPr>
              <a:t>&gt;&lt;/</a:t>
            </a:r>
            <a:r>
              <a:rPr lang="ko" sz="1050">
                <a:solidFill>
                  <a:srgbClr val="569CD6"/>
                </a:solidFill>
              </a:rPr>
              <a:t>script</a:t>
            </a:r>
            <a:r>
              <a:rPr lang="ko" sz="1050">
                <a:solidFill>
                  <a:srgbClr val="808080"/>
                </a:solidFill>
              </a:rPr>
              <a:t>&gt;</a:t>
            </a:r>
            <a:endParaRPr sz="1050">
              <a:solidFill>
                <a:srgbClr val="80808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ko" sz="1050">
                <a:solidFill>
                  <a:srgbClr val="D4D4D4"/>
                </a:solidFill>
              </a:rPr>
              <a:t>    </a:t>
            </a:r>
            <a:r>
              <a:rPr lang="ko" sz="1050">
                <a:solidFill>
                  <a:srgbClr val="808080"/>
                </a:solidFill>
              </a:rPr>
              <a:t>&lt;</a:t>
            </a:r>
            <a:r>
              <a:rPr lang="ko" sz="1050">
                <a:solidFill>
                  <a:srgbClr val="569CD6"/>
                </a:solidFill>
              </a:rPr>
              <a:t>script</a:t>
            </a:r>
            <a:r>
              <a:rPr lang="ko" sz="1050">
                <a:solidFill>
                  <a:srgbClr val="808080"/>
                </a:solidFill>
              </a:rPr>
              <a:t>&gt;</a:t>
            </a:r>
            <a:endParaRPr sz="1050">
              <a:solidFill>
                <a:srgbClr val="80808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ko" sz="1050">
                <a:solidFill>
                  <a:srgbClr val="D4D4D4"/>
                </a:solidFill>
              </a:rPr>
              <a:t>        </a:t>
            </a:r>
            <a:r>
              <a:rPr lang="ko" sz="1050">
                <a:solidFill>
                  <a:srgbClr val="DCDCAA"/>
                </a:solidFill>
              </a:rPr>
              <a:t>$</a:t>
            </a:r>
            <a:r>
              <a:rPr lang="ko" sz="1050">
                <a:solidFill>
                  <a:srgbClr val="D4D4D4"/>
                </a:solidFill>
              </a:rPr>
              <a:t>(</a:t>
            </a:r>
            <a:r>
              <a:rPr lang="ko" sz="1050">
                <a:solidFill>
                  <a:srgbClr val="9CDCFE"/>
                </a:solidFill>
              </a:rPr>
              <a:t>document</a:t>
            </a:r>
            <a:r>
              <a:rPr lang="ko" sz="1050">
                <a:solidFill>
                  <a:srgbClr val="D4D4D4"/>
                </a:solidFill>
              </a:rPr>
              <a:t>).</a:t>
            </a:r>
            <a:r>
              <a:rPr lang="ko" sz="1050">
                <a:solidFill>
                  <a:srgbClr val="DCDCAA"/>
                </a:solidFill>
              </a:rPr>
              <a:t>ready</a:t>
            </a:r>
            <a:r>
              <a:rPr lang="ko" sz="1050">
                <a:solidFill>
                  <a:srgbClr val="D4D4D4"/>
                </a:solidFill>
              </a:rPr>
              <a:t>(</a:t>
            </a:r>
            <a:r>
              <a:rPr lang="ko" sz="1050">
                <a:solidFill>
                  <a:srgbClr val="569CD6"/>
                </a:solidFill>
              </a:rPr>
              <a:t>function</a:t>
            </a:r>
            <a:r>
              <a:rPr lang="ko" sz="1050">
                <a:solidFill>
                  <a:srgbClr val="D4D4D4"/>
                </a:solidFill>
              </a:rPr>
              <a:t>(){</a:t>
            </a:r>
            <a:endParaRPr sz="105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ko" sz="1050">
                <a:solidFill>
                  <a:srgbClr val="D4D4D4"/>
                </a:solidFill>
              </a:rPr>
              <a:t>            </a:t>
            </a:r>
            <a:r>
              <a:rPr lang="ko" sz="1050">
                <a:solidFill>
                  <a:srgbClr val="569CD6"/>
                </a:solidFill>
              </a:rPr>
              <a:t>let</a:t>
            </a:r>
            <a:r>
              <a:rPr lang="ko" sz="1050">
                <a:solidFill>
                  <a:srgbClr val="D4D4D4"/>
                </a:solidFill>
              </a:rPr>
              <a:t> </a:t>
            </a:r>
            <a:r>
              <a:rPr lang="ko" sz="1050">
                <a:solidFill>
                  <a:srgbClr val="9CDCFE"/>
                </a:solidFill>
              </a:rPr>
              <a:t>divElements</a:t>
            </a:r>
            <a:r>
              <a:rPr lang="ko" sz="1050">
                <a:solidFill>
                  <a:srgbClr val="D4D4D4"/>
                </a:solidFill>
              </a:rPr>
              <a:t> = </a:t>
            </a:r>
            <a:r>
              <a:rPr lang="ko" sz="1050">
                <a:solidFill>
                  <a:srgbClr val="DCDCAA"/>
                </a:solidFill>
              </a:rPr>
              <a:t>$</a:t>
            </a:r>
            <a:r>
              <a:rPr lang="ko" sz="1050">
                <a:solidFill>
                  <a:srgbClr val="D4D4D4"/>
                </a:solidFill>
              </a:rPr>
              <a:t>(</a:t>
            </a:r>
            <a:r>
              <a:rPr lang="ko" sz="1050">
                <a:solidFill>
                  <a:srgbClr val="CE9178"/>
                </a:solidFill>
              </a:rPr>
              <a:t>"div"</a:t>
            </a:r>
            <a:r>
              <a:rPr lang="ko" sz="1050">
                <a:solidFill>
                  <a:srgbClr val="D4D4D4"/>
                </a:solidFill>
              </a:rPr>
              <a:t>);</a:t>
            </a:r>
            <a:endParaRPr sz="105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ko" sz="1050">
                <a:solidFill>
                  <a:srgbClr val="D4D4D4"/>
                </a:solidFill>
              </a:rPr>
              <a:t>            </a:t>
            </a:r>
            <a:r>
              <a:rPr lang="ko" sz="1050">
                <a:solidFill>
                  <a:srgbClr val="9CDCFE"/>
                </a:solidFill>
              </a:rPr>
              <a:t>divElements</a:t>
            </a:r>
            <a:r>
              <a:rPr lang="ko" sz="1050">
                <a:solidFill>
                  <a:srgbClr val="D4D4D4"/>
                </a:solidFill>
              </a:rPr>
              <a:t>.</a:t>
            </a:r>
            <a:r>
              <a:rPr lang="ko" sz="1050">
                <a:solidFill>
                  <a:srgbClr val="DCDCAA"/>
                </a:solidFill>
              </a:rPr>
              <a:t>css</a:t>
            </a:r>
            <a:r>
              <a:rPr lang="ko" sz="1050">
                <a:solidFill>
                  <a:srgbClr val="D4D4D4"/>
                </a:solidFill>
              </a:rPr>
              <a:t>(</a:t>
            </a:r>
            <a:r>
              <a:rPr lang="ko" sz="1050">
                <a:solidFill>
                  <a:srgbClr val="CE9178"/>
                </a:solidFill>
              </a:rPr>
              <a:t>"color"</a:t>
            </a:r>
            <a:r>
              <a:rPr lang="ko" sz="1050">
                <a:solidFill>
                  <a:srgbClr val="D4D4D4"/>
                </a:solidFill>
              </a:rPr>
              <a:t>, </a:t>
            </a:r>
            <a:r>
              <a:rPr lang="ko" sz="1050">
                <a:solidFill>
                  <a:srgbClr val="CE9178"/>
                </a:solidFill>
              </a:rPr>
              <a:t>"red"</a:t>
            </a:r>
            <a:r>
              <a:rPr lang="ko" sz="1050">
                <a:solidFill>
                  <a:srgbClr val="D4D4D4"/>
                </a:solidFill>
              </a:rPr>
              <a:t>);</a:t>
            </a:r>
            <a:endParaRPr sz="105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ko" sz="1050">
                <a:solidFill>
                  <a:srgbClr val="D4D4D4"/>
                </a:solidFill>
              </a:rPr>
              <a:t>            </a:t>
            </a:r>
            <a:r>
              <a:rPr lang="ko" sz="1050">
                <a:solidFill>
                  <a:srgbClr val="9CDCFE"/>
                </a:solidFill>
              </a:rPr>
              <a:t>divElements</a:t>
            </a:r>
            <a:r>
              <a:rPr lang="ko" sz="1050">
                <a:solidFill>
                  <a:srgbClr val="D4D4D4"/>
                </a:solidFill>
              </a:rPr>
              <a:t>.</a:t>
            </a:r>
            <a:r>
              <a:rPr lang="ko" sz="1050">
                <a:solidFill>
                  <a:srgbClr val="DCDCAA"/>
                </a:solidFill>
              </a:rPr>
              <a:t>css</a:t>
            </a:r>
            <a:r>
              <a:rPr lang="ko" sz="1050">
                <a:solidFill>
                  <a:srgbClr val="D4D4D4"/>
                </a:solidFill>
              </a:rPr>
              <a:t>({</a:t>
            </a:r>
            <a:endParaRPr sz="105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ko" sz="1050">
                <a:solidFill>
                  <a:srgbClr val="D4D4D4"/>
                </a:solidFill>
              </a:rPr>
              <a:t>                </a:t>
            </a:r>
            <a:r>
              <a:rPr lang="ko" sz="1050">
                <a:solidFill>
                  <a:srgbClr val="CE9178"/>
                </a:solidFill>
              </a:rPr>
              <a:t>"background-color"</a:t>
            </a:r>
            <a:r>
              <a:rPr lang="ko" sz="1050">
                <a:solidFill>
                  <a:srgbClr val="9CDCFE"/>
                </a:solidFill>
              </a:rPr>
              <a:t>:</a:t>
            </a:r>
            <a:r>
              <a:rPr lang="ko" sz="1050">
                <a:solidFill>
                  <a:srgbClr val="D4D4D4"/>
                </a:solidFill>
              </a:rPr>
              <a:t> </a:t>
            </a:r>
            <a:r>
              <a:rPr lang="ko" sz="1050">
                <a:solidFill>
                  <a:srgbClr val="CE9178"/>
                </a:solidFill>
              </a:rPr>
              <a:t>"blue"</a:t>
            </a:r>
            <a:r>
              <a:rPr lang="ko" sz="1050">
                <a:solidFill>
                  <a:srgbClr val="D4D4D4"/>
                </a:solidFill>
              </a:rPr>
              <a:t>,</a:t>
            </a:r>
            <a:endParaRPr sz="105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ko" sz="1050">
                <a:solidFill>
                  <a:srgbClr val="D4D4D4"/>
                </a:solidFill>
              </a:rPr>
              <a:t>                </a:t>
            </a:r>
            <a:r>
              <a:rPr lang="ko" sz="1050">
                <a:solidFill>
                  <a:srgbClr val="CE9178"/>
                </a:solidFill>
              </a:rPr>
              <a:t>"font-size"</a:t>
            </a:r>
            <a:r>
              <a:rPr lang="ko" sz="1050">
                <a:solidFill>
                  <a:srgbClr val="9CDCFE"/>
                </a:solidFill>
              </a:rPr>
              <a:t>:</a:t>
            </a:r>
            <a:r>
              <a:rPr lang="ko" sz="1050">
                <a:solidFill>
                  <a:srgbClr val="D4D4D4"/>
                </a:solidFill>
              </a:rPr>
              <a:t> </a:t>
            </a:r>
            <a:r>
              <a:rPr lang="ko" sz="1050">
                <a:solidFill>
                  <a:srgbClr val="CE9178"/>
                </a:solidFill>
              </a:rPr>
              <a:t>"20px"</a:t>
            </a:r>
            <a:endParaRPr sz="1050">
              <a:solidFill>
                <a:srgbClr val="CE9178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ko" sz="1050">
                <a:solidFill>
                  <a:srgbClr val="D4D4D4"/>
                </a:solidFill>
              </a:rPr>
              <a:t>            });</a:t>
            </a:r>
            <a:endParaRPr sz="105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ko" sz="1050">
                <a:solidFill>
                  <a:srgbClr val="D4D4D4"/>
                </a:solidFill>
              </a:rPr>
              <a:t>            </a:t>
            </a:r>
            <a:r>
              <a:rPr lang="ko" sz="1050">
                <a:solidFill>
                  <a:srgbClr val="9CDCFE"/>
                </a:solidFill>
              </a:rPr>
              <a:t>divElements</a:t>
            </a:r>
            <a:r>
              <a:rPr lang="ko" sz="1050">
                <a:solidFill>
                  <a:srgbClr val="D4D4D4"/>
                </a:solidFill>
              </a:rPr>
              <a:t>.</a:t>
            </a:r>
            <a:r>
              <a:rPr lang="ko" sz="1050">
                <a:solidFill>
                  <a:srgbClr val="DCDCAA"/>
                </a:solidFill>
              </a:rPr>
              <a:t>css</a:t>
            </a:r>
            <a:r>
              <a:rPr lang="ko" sz="1050">
                <a:solidFill>
                  <a:srgbClr val="D4D4D4"/>
                </a:solidFill>
              </a:rPr>
              <a:t>(</a:t>
            </a:r>
            <a:r>
              <a:rPr lang="ko" sz="1050">
                <a:solidFill>
                  <a:srgbClr val="CE9178"/>
                </a:solidFill>
              </a:rPr>
              <a:t>"font-family"</a:t>
            </a:r>
            <a:r>
              <a:rPr lang="ko" sz="1050">
                <a:solidFill>
                  <a:srgbClr val="D4D4D4"/>
                </a:solidFill>
              </a:rPr>
              <a:t>, </a:t>
            </a:r>
            <a:r>
              <a:rPr lang="ko" sz="1050">
                <a:solidFill>
                  <a:srgbClr val="CE9178"/>
                </a:solidFill>
              </a:rPr>
              <a:t>"Arial"</a:t>
            </a:r>
            <a:r>
              <a:rPr lang="ko" sz="1050">
                <a:solidFill>
                  <a:srgbClr val="D4D4D4"/>
                </a:solidFill>
              </a:rPr>
              <a:t>);</a:t>
            </a:r>
            <a:endParaRPr sz="105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ko" sz="1050">
                <a:solidFill>
                  <a:srgbClr val="D4D4D4"/>
                </a:solidFill>
              </a:rPr>
              <a:t>        });</a:t>
            </a:r>
            <a:endParaRPr sz="105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ko" sz="1050">
                <a:solidFill>
                  <a:srgbClr val="D4D4D4"/>
                </a:solidFill>
              </a:rPr>
              <a:t>    </a:t>
            </a:r>
            <a:r>
              <a:rPr lang="ko" sz="1050">
                <a:solidFill>
                  <a:srgbClr val="808080"/>
                </a:solidFill>
              </a:rPr>
              <a:t>&lt;/</a:t>
            </a:r>
            <a:r>
              <a:rPr lang="ko" sz="1050">
                <a:solidFill>
                  <a:srgbClr val="569CD6"/>
                </a:solidFill>
              </a:rPr>
              <a:t>script</a:t>
            </a:r>
            <a:r>
              <a:rPr lang="ko" sz="1050">
                <a:solidFill>
                  <a:srgbClr val="808080"/>
                </a:solidFill>
              </a:rPr>
              <a:t>&gt;</a:t>
            </a:r>
            <a:endParaRPr sz="1050">
              <a:solidFill>
                <a:srgbClr val="80808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ko" sz="1050">
                <a:solidFill>
                  <a:srgbClr val="808080"/>
                </a:solidFill>
              </a:rPr>
              <a:t>&lt;/</a:t>
            </a:r>
            <a:r>
              <a:rPr lang="ko" sz="1050">
                <a:solidFill>
                  <a:srgbClr val="569CD6"/>
                </a:solidFill>
              </a:rPr>
              <a:t>body</a:t>
            </a:r>
            <a:r>
              <a:rPr lang="ko" sz="1050">
                <a:solidFill>
                  <a:srgbClr val="808080"/>
                </a:solidFill>
              </a:rPr>
              <a:t>&gt;</a:t>
            </a:r>
            <a:endParaRPr sz="1050">
              <a:solidFill>
                <a:srgbClr val="80808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4"/>
          <p:cNvSpPr txBox="1"/>
          <p:nvPr>
            <p:ph type="title"/>
          </p:nvPr>
        </p:nvSpPr>
        <p:spPr>
          <a:xfrm>
            <a:off x="663575" y="140225"/>
            <a:ext cx="6862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css 값 읽어오기</a:t>
            </a:r>
            <a:endParaRPr/>
          </a:p>
        </p:txBody>
      </p:sp>
      <p:sp>
        <p:nvSpPr>
          <p:cNvPr id="180" name="Google Shape;180;p34"/>
          <p:cNvSpPr txBox="1"/>
          <p:nvPr>
            <p:ph idx="1" type="body"/>
          </p:nvPr>
        </p:nvSpPr>
        <p:spPr>
          <a:xfrm>
            <a:off x="739775" y="1288850"/>
            <a:ext cx="8059800" cy="31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808080"/>
                </a:solidFill>
              </a:rPr>
              <a:t>&lt;</a:t>
            </a:r>
            <a:r>
              <a:rPr lang="ko" sz="1050">
                <a:solidFill>
                  <a:srgbClr val="569CD6"/>
                </a:solidFill>
              </a:rPr>
              <a:t>body</a:t>
            </a:r>
            <a:r>
              <a:rPr lang="ko" sz="1050">
                <a:solidFill>
                  <a:srgbClr val="808080"/>
                </a:solidFill>
              </a:rPr>
              <a:t>&gt;</a:t>
            </a:r>
            <a:endParaRPr sz="1050">
              <a:solidFill>
                <a:srgbClr val="80808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D4D4D4"/>
                </a:solidFill>
              </a:rPr>
              <a:t>    </a:t>
            </a:r>
            <a:r>
              <a:rPr lang="ko" sz="1050">
                <a:solidFill>
                  <a:srgbClr val="808080"/>
                </a:solidFill>
              </a:rPr>
              <a:t>&lt;</a:t>
            </a:r>
            <a:r>
              <a:rPr lang="ko" sz="1050">
                <a:solidFill>
                  <a:srgbClr val="569CD6"/>
                </a:solidFill>
              </a:rPr>
              <a:t>div</a:t>
            </a:r>
            <a:r>
              <a:rPr lang="ko" sz="1050">
                <a:solidFill>
                  <a:srgbClr val="808080"/>
                </a:solidFill>
              </a:rPr>
              <a:t>&gt;</a:t>
            </a:r>
            <a:r>
              <a:rPr lang="ko" sz="1050">
                <a:solidFill>
                  <a:srgbClr val="D4D4D4"/>
                </a:solidFill>
              </a:rPr>
              <a:t>Grandparent</a:t>
            </a:r>
            <a:r>
              <a:rPr lang="ko" sz="1050">
                <a:solidFill>
                  <a:srgbClr val="808080"/>
                </a:solidFill>
              </a:rPr>
              <a:t>&lt;/</a:t>
            </a:r>
            <a:r>
              <a:rPr lang="ko" sz="1050">
                <a:solidFill>
                  <a:srgbClr val="569CD6"/>
                </a:solidFill>
              </a:rPr>
              <a:t>div</a:t>
            </a:r>
            <a:r>
              <a:rPr lang="ko" sz="1050">
                <a:solidFill>
                  <a:srgbClr val="808080"/>
                </a:solidFill>
              </a:rPr>
              <a:t>&gt;</a:t>
            </a:r>
            <a:endParaRPr sz="1050">
              <a:solidFill>
                <a:srgbClr val="80808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D4D4D4"/>
                </a:solidFill>
              </a:rPr>
              <a:t>    </a:t>
            </a:r>
            <a:r>
              <a:rPr lang="ko" sz="1050">
                <a:solidFill>
                  <a:srgbClr val="808080"/>
                </a:solidFill>
              </a:rPr>
              <a:t>&lt;</a:t>
            </a:r>
            <a:r>
              <a:rPr lang="ko" sz="1050">
                <a:solidFill>
                  <a:srgbClr val="569CD6"/>
                </a:solidFill>
              </a:rPr>
              <a:t>script</a:t>
            </a:r>
            <a:r>
              <a:rPr lang="ko" sz="1050">
                <a:solidFill>
                  <a:srgbClr val="D4D4D4"/>
                </a:solidFill>
              </a:rPr>
              <a:t> </a:t>
            </a:r>
            <a:r>
              <a:rPr lang="ko" sz="1050">
                <a:solidFill>
                  <a:srgbClr val="9CDCFE"/>
                </a:solidFill>
              </a:rPr>
              <a:t>src</a:t>
            </a:r>
            <a:r>
              <a:rPr lang="ko" sz="1050">
                <a:solidFill>
                  <a:srgbClr val="D4D4D4"/>
                </a:solidFill>
              </a:rPr>
              <a:t>=</a:t>
            </a:r>
            <a:r>
              <a:rPr lang="ko" sz="1050">
                <a:solidFill>
                  <a:srgbClr val="CE9178"/>
                </a:solidFill>
              </a:rPr>
              <a:t>"https://code.jquery.com/jquery-3.6.1.min.js"</a:t>
            </a:r>
            <a:r>
              <a:rPr lang="ko" sz="1050">
                <a:solidFill>
                  <a:srgbClr val="D4D4D4"/>
                </a:solidFill>
              </a:rPr>
              <a:t> </a:t>
            </a:r>
            <a:r>
              <a:rPr lang="ko" sz="1050">
                <a:solidFill>
                  <a:srgbClr val="9CDCFE"/>
                </a:solidFill>
              </a:rPr>
              <a:t>integrity</a:t>
            </a:r>
            <a:r>
              <a:rPr lang="ko" sz="1050">
                <a:solidFill>
                  <a:srgbClr val="D4D4D4"/>
                </a:solidFill>
              </a:rPr>
              <a:t>=</a:t>
            </a:r>
            <a:r>
              <a:rPr lang="ko" sz="1050">
                <a:solidFill>
                  <a:srgbClr val="CE9178"/>
                </a:solidFill>
              </a:rPr>
              <a:t>"sha256-o88AwQnZB+VDvE9tvIXrMQaPlFFSUTR+nldQm1LuPXQ="</a:t>
            </a:r>
            <a:r>
              <a:rPr lang="ko" sz="1050">
                <a:solidFill>
                  <a:srgbClr val="D4D4D4"/>
                </a:solidFill>
              </a:rPr>
              <a:t> </a:t>
            </a:r>
            <a:r>
              <a:rPr lang="ko" sz="1050">
                <a:solidFill>
                  <a:srgbClr val="9CDCFE"/>
                </a:solidFill>
              </a:rPr>
              <a:t>crossorigin</a:t>
            </a:r>
            <a:r>
              <a:rPr lang="ko" sz="1050">
                <a:solidFill>
                  <a:srgbClr val="D4D4D4"/>
                </a:solidFill>
              </a:rPr>
              <a:t>=</a:t>
            </a:r>
            <a:r>
              <a:rPr lang="ko" sz="1050">
                <a:solidFill>
                  <a:srgbClr val="CE9178"/>
                </a:solidFill>
              </a:rPr>
              <a:t>"anonymous"</a:t>
            </a:r>
            <a:r>
              <a:rPr lang="ko" sz="1050">
                <a:solidFill>
                  <a:srgbClr val="808080"/>
                </a:solidFill>
              </a:rPr>
              <a:t>&gt;&lt;/</a:t>
            </a:r>
            <a:r>
              <a:rPr lang="ko" sz="1050">
                <a:solidFill>
                  <a:srgbClr val="569CD6"/>
                </a:solidFill>
              </a:rPr>
              <a:t>script</a:t>
            </a:r>
            <a:r>
              <a:rPr lang="ko" sz="1050">
                <a:solidFill>
                  <a:srgbClr val="808080"/>
                </a:solidFill>
              </a:rPr>
              <a:t>&gt;</a:t>
            </a:r>
            <a:endParaRPr sz="1050">
              <a:solidFill>
                <a:srgbClr val="80808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D4D4D4"/>
                </a:solidFill>
              </a:rPr>
              <a:t>    </a:t>
            </a:r>
            <a:r>
              <a:rPr lang="ko" sz="1050">
                <a:solidFill>
                  <a:srgbClr val="808080"/>
                </a:solidFill>
              </a:rPr>
              <a:t>&lt;</a:t>
            </a:r>
            <a:r>
              <a:rPr lang="ko" sz="1050">
                <a:solidFill>
                  <a:srgbClr val="569CD6"/>
                </a:solidFill>
              </a:rPr>
              <a:t>script</a:t>
            </a:r>
            <a:r>
              <a:rPr lang="ko" sz="1050">
                <a:solidFill>
                  <a:srgbClr val="808080"/>
                </a:solidFill>
              </a:rPr>
              <a:t>&gt;</a:t>
            </a:r>
            <a:endParaRPr sz="1050">
              <a:solidFill>
                <a:srgbClr val="80808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D4D4D4"/>
                </a:solidFill>
              </a:rPr>
              <a:t>        </a:t>
            </a:r>
            <a:r>
              <a:rPr lang="ko" sz="1050">
                <a:solidFill>
                  <a:srgbClr val="DCDCAA"/>
                </a:solidFill>
              </a:rPr>
              <a:t>$</a:t>
            </a:r>
            <a:r>
              <a:rPr lang="ko" sz="1050">
                <a:solidFill>
                  <a:srgbClr val="D4D4D4"/>
                </a:solidFill>
              </a:rPr>
              <a:t>(</a:t>
            </a:r>
            <a:r>
              <a:rPr lang="ko" sz="1050">
                <a:solidFill>
                  <a:srgbClr val="9CDCFE"/>
                </a:solidFill>
              </a:rPr>
              <a:t>document</a:t>
            </a:r>
            <a:r>
              <a:rPr lang="ko" sz="1050">
                <a:solidFill>
                  <a:srgbClr val="D4D4D4"/>
                </a:solidFill>
              </a:rPr>
              <a:t>).</a:t>
            </a:r>
            <a:r>
              <a:rPr lang="ko" sz="1050">
                <a:solidFill>
                  <a:srgbClr val="DCDCAA"/>
                </a:solidFill>
              </a:rPr>
              <a:t>ready</a:t>
            </a:r>
            <a:r>
              <a:rPr lang="ko" sz="1050">
                <a:solidFill>
                  <a:srgbClr val="D4D4D4"/>
                </a:solidFill>
              </a:rPr>
              <a:t>(</a:t>
            </a:r>
            <a:r>
              <a:rPr lang="ko" sz="1050">
                <a:solidFill>
                  <a:srgbClr val="569CD6"/>
                </a:solidFill>
              </a:rPr>
              <a:t>function</a:t>
            </a:r>
            <a:r>
              <a:rPr lang="ko" sz="1050">
                <a:solidFill>
                  <a:srgbClr val="D4D4D4"/>
                </a:solidFill>
              </a:rPr>
              <a:t>(){</a:t>
            </a:r>
            <a:endParaRPr sz="105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D4D4D4"/>
                </a:solidFill>
              </a:rPr>
              <a:t>            </a:t>
            </a:r>
            <a:r>
              <a:rPr lang="ko" sz="1050">
                <a:solidFill>
                  <a:srgbClr val="569CD6"/>
                </a:solidFill>
              </a:rPr>
              <a:t>let</a:t>
            </a:r>
            <a:r>
              <a:rPr lang="ko" sz="1050">
                <a:solidFill>
                  <a:srgbClr val="D4D4D4"/>
                </a:solidFill>
              </a:rPr>
              <a:t> </a:t>
            </a:r>
            <a:r>
              <a:rPr lang="ko" sz="1050">
                <a:solidFill>
                  <a:srgbClr val="9CDCFE"/>
                </a:solidFill>
              </a:rPr>
              <a:t>divElements</a:t>
            </a:r>
            <a:r>
              <a:rPr lang="ko" sz="1050">
                <a:solidFill>
                  <a:srgbClr val="D4D4D4"/>
                </a:solidFill>
              </a:rPr>
              <a:t> = </a:t>
            </a:r>
            <a:r>
              <a:rPr lang="ko" sz="1050">
                <a:solidFill>
                  <a:srgbClr val="DCDCAA"/>
                </a:solidFill>
              </a:rPr>
              <a:t>$</a:t>
            </a:r>
            <a:r>
              <a:rPr lang="ko" sz="1050">
                <a:solidFill>
                  <a:srgbClr val="D4D4D4"/>
                </a:solidFill>
              </a:rPr>
              <a:t>(</a:t>
            </a:r>
            <a:r>
              <a:rPr lang="ko" sz="1050">
                <a:solidFill>
                  <a:srgbClr val="CE9178"/>
                </a:solidFill>
              </a:rPr>
              <a:t>"div"</a:t>
            </a:r>
            <a:r>
              <a:rPr lang="ko" sz="1050">
                <a:solidFill>
                  <a:srgbClr val="D4D4D4"/>
                </a:solidFill>
              </a:rPr>
              <a:t>);</a:t>
            </a:r>
            <a:endParaRPr sz="105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D4D4D4"/>
                </a:solidFill>
              </a:rPr>
              <a:t>            </a:t>
            </a:r>
            <a:r>
              <a:rPr lang="ko" sz="1050">
                <a:solidFill>
                  <a:srgbClr val="9CDCFE"/>
                </a:solidFill>
              </a:rPr>
              <a:t>console</a:t>
            </a:r>
            <a:r>
              <a:rPr lang="ko" sz="1050">
                <a:solidFill>
                  <a:srgbClr val="D4D4D4"/>
                </a:solidFill>
              </a:rPr>
              <a:t>.</a:t>
            </a:r>
            <a:r>
              <a:rPr lang="ko" sz="1050">
                <a:solidFill>
                  <a:srgbClr val="DCDCAA"/>
                </a:solidFill>
              </a:rPr>
              <a:t>log</a:t>
            </a:r>
            <a:r>
              <a:rPr lang="ko" sz="1050">
                <a:solidFill>
                  <a:srgbClr val="D4D4D4"/>
                </a:solidFill>
              </a:rPr>
              <a:t>(</a:t>
            </a:r>
            <a:r>
              <a:rPr lang="ko" sz="1050">
                <a:solidFill>
                  <a:srgbClr val="9CDCFE"/>
                </a:solidFill>
              </a:rPr>
              <a:t>divElements</a:t>
            </a:r>
            <a:r>
              <a:rPr lang="ko" sz="1050">
                <a:solidFill>
                  <a:srgbClr val="D4D4D4"/>
                </a:solidFill>
              </a:rPr>
              <a:t>.</a:t>
            </a:r>
            <a:r>
              <a:rPr lang="ko" sz="1050">
                <a:solidFill>
                  <a:srgbClr val="DCDCAA"/>
                </a:solidFill>
              </a:rPr>
              <a:t>css</a:t>
            </a:r>
            <a:r>
              <a:rPr lang="ko" sz="1050">
                <a:solidFill>
                  <a:srgbClr val="D4D4D4"/>
                </a:solidFill>
              </a:rPr>
              <a:t>(</a:t>
            </a:r>
            <a:r>
              <a:rPr lang="ko" sz="1050">
                <a:solidFill>
                  <a:srgbClr val="CE9178"/>
                </a:solidFill>
              </a:rPr>
              <a:t>"color"</a:t>
            </a:r>
            <a:r>
              <a:rPr lang="ko" sz="1050">
                <a:solidFill>
                  <a:srgbClr val="D4D4D4"/>
                </a:solidFill>
              </a:rPr>
              <a:t>));</a:t>
            </a:r>
            <a:endParaRPr sz="105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D4D4D4"/>
                </a:solidFill>
              </a:rPr>
              <a:t>            </a:t>
            </a:r>
            <a:r>
              <a:rPr lang="ko" sz="1050">
                <a:solidFill>
                  <a:srgbClr val="9CDCFE"/>
                </a:solidFill>
              </a:rPr>
              <a:t>console</a:t>
            </a:r>
            <a:r>
              <a:rPr lang="ko" sz="1050">
                <a:solidFill>
                  <a:srgbClr val="D4D4D4"/>
                </a:solidFill>
              </a:rPr>
              <a:t>.</a:t>
            </a:r>
            <a:r>
              <a:rPr lang="ko" sz="1050">
                <a:solidFill>
                  <a:srgbClr val="DCDCAA"/>
                </a:solidFill>
              </a:rPr>
              <a:t>log</a:t>
            </a:r>
            <a:r>
              <a:rPr lang="ko" sz="1050">
                <a:solidFill>
                  <a:srgbClr val="D4D4D4"/>
                </a:solidFill>
              </a:rPr>
              <a:t>(</a:t>
            </a:r>
            <a:r>
              <a:rPr lang="ko" sz="1050">
                <a:solidFill>
                  <a:srgbClr val="9CDCFE"/>
                </a:solidFill>
              </a:rPr>
              <a:t>divElements</a:t>
            </a:r>
            <a:r>
              <a:rPr lang="ko" sz="1050">
                <a:solidFill>
                  <a:srgbClr val="D4D4D4"/>
                </a:solidFill>
              </a:rPr>
              <a:t>.</a:t>
            </a:r>
            <a:r>
              <a:rPr lang="ko" sz="1050">
                <a:solidFill>
                  <a:srgbClr val="DCDCAA"/>
                </a:solidFill>
              </a:rPr>
              <a:t>css</a:t>
            </a:r>
            <a:r>
              <a:rPr lang="ko" sz="1050">
                <a:solidFill>
                  <a:srgbClr val="D4D4D4"/>
                </a:solidFill>
              </a:rPr>
              <a:t>([</a:t>
            </a:r>
            <a:r>
              <a:rPr lang="ko" sz="1050">
                <a:solidFill>
                  <a:srgbClr val="CE9178"/>
                </a:solidFill>
              </a:rPr>
              <a:t>"color"</a:t>
            </a:r>
            <a:r>
              <a:rPr lang="ko" sz="1050">
                <a:solidFill>
                  <a:srgbClr val="D4D4D4"/>
                </a:solidFill>
              </a:rPr>
              <a:t>, </a:t>
            </a:r>
            <a:r>
              <a:rPr lang="ko" sz="1050">
                <a:solidFill>
                  <a:srgbClr val="CE9178"/>
                </a:solidFill>
              </a:rPr>
              <a:t>"font-size"</a:t>
            </a:r>
            <a:r>
              <a:rPr lang="ko" sz="1050">
                <a:solidFill>
                  <a:srgbClr val="D4D4D4"/>
                </a:solidFill>
              </a:rPr>
              <a:t>]));</a:t>
            </a:r>
            <a:endParaRPr sz="105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D4D4D4"/>
                </a:solidFill>
              </a:rPr>
              <a:t>        });</a:t>
            </a:r>
            <a:endParaRPr sz="105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D4D4D4"/>
                </a:solidFill>
              </a:rPr>
              <a:t>    </a:t>
            </a:r>
            <a:r>
              <a:rPr lang="ko" sz="1050">
                <a:solidFill>
                  <a:srgbClr val="808080"/>
                </a:solidFill>
              </a:rPr>
              <a:t>&lt;/</a:t>
            </a:r>
            <a:r>
              <a:rPr lang="ko" sz="1050">
                <a:solidFill>
                  <a:srgbClr val="569CD6"/>
                </a:solidFill>
              </a:rPr>
              <a:t>script</a:t>
            </a:r>
            <a:r>
              <a:rPr lang="ko" sz="1050">
                <a:solidFill>
                  <a:srgbClr val="808080"/>
                </a:solidFill>
              </a:rPr>
              <a:t>&gt;</a:t>
            </a:r>
            <a:endParaRPr sz="1050">
              <a:solidFill>
                <a:srgbClr val="80808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808080"/>
                </a:solidFill>
              </a:rPr>
              <a:t>&lt;/</a:t>
            </a:r>
            <a:r>
              <a:rPr lang="ko" sz="1050">
                <a:solidFill>
                  <a:srgbClr val="569CD6"/>
                </a:solidFill>
              </a:rPr>
              <a:t>body</a:t>
            </a:r>
            <a:r>
              <a:rPr lang="ko" sz="1050">
                <a:solidFill>
                  <a:srgbClr val="808080"/>
                </a:solidFill>
              </a:rPr>
              <a:t>&gt;</a:t>
            </a:r>
            <a:endParaRPr sz="1050">
              <a:solidFill>
                <a:srgbClr val="80808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5"/>
          <p:cNvSpPr txBox="1"/>
          <p:nvPr>
            <p:ph type="title"/>
          </p:nvPr>
        </p:nvSpPr>
        <p:spPr>
          <a:xfrm>
            <a:off x="2073000" y="1837900"/>
            <a:ext cx="4998000" cy="13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과제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6"/>
          <p:cNvSpPr txBox="1"/>
          <p:nvPr>
            <p:ph type="title"/>
          </p:nvPr>
        </p:nvSpPr>
        <p:spPr>
          <a:xfrm>
            <a:off x="663575" y="140225"/>
            <a:ext cx="6862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1.html h1의 배경색</a:t>
            </a:r>
            <a:r>
              <a:rPr lang="ko"/>
              <a:t>과 글씨색 변경하기</a:t>
            </a:r>
            <a:endParaRPr/>
          </a:p>
        </p:txBody>
      </p:sp>
      <p:pic>
        <p:nvPicPr>
          <p:cNvPr id="191" name="Google Shape;191;p36"/>
          <p:cNvPicPr preferRelativeResize="0"/>
          <p:nvPr/>
        </p:nvPicPr>
        <p:blipFill rotWithShape="1">
          <a:blip r:embed="rId3">
            <a:alphaModFix/>
          </a:blip>
          <a:srcRect b="18430" l="0" r="50000" t="9828"/>
          <a:stretch/>
        </p:blipFill>
        <p:spPr>
          <a:xfrm>
            <a:off x="774050" y="1822225"/>
            <a:ext cx="7555425" cy="219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6"/>
          <p:cNvSpPr txBox="1"/>
          <p:nvPr/>
        </p:nvSpPr>
        <p:spPr>
          <a:xfrm>
            <a:off x="717900" y="1295125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 SemiBold"/>
                <a:ea typeface="Open Sans SemiBold"/>
                <a:cs typeface="Open Sans SemiBold"/>
                <a:sym typeface="Open Sans SemiBold"/>
              </a:rPr>
              <a:t>h1의 배경색과 글씨색을 변경하세요(red, blue)</a:t>
            </a:r>
            <a:endParaRPr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7"/>
          <p:cNvSpPr txBox="1"/>
          <p:nvPr>
            <p:ph type="title"/>
          </p:nvPr>
        </p:nvSpPr>
        <p:spPr>
          <a:xfrm>
            <a:off x="663575" y="140225"/>
            <a:ext cx="6862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2.html</a:t>
            </a:r>
            <a:endParaRPr/>
          </a:p>
        </p:txBody>
      </p:sp>
      <p:sp>
        <p:nvSpPr>
          <p:cNvPr id="198" name="Google Shape;198;p37"/>
          <p:cNvSpPr txBox="1"/>
          <p:nvPr/>
        </p:nvSpPr>
        <p:spPr>
          <a:xfrm>
            <a:off x="732675" y="1258125"/>
            <a:ext cx="700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 SemiBold"/>
                <a:ea typeface="Open Sans SemiBold"/>
                <a:cs typeface="Open Sans SemiBold"/>
                <a:sym typeface="Open Sans SemiBold"/>
              </a:rPr>
              <a:t>2의 배경색을 red로 변경</a:t>
            </a:r>
            <a:endParaRPr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id="199" name="Google Shape;19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675" y="1810725"/>
            <a:ext cx="8258923" cy="106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/>
          <p:nvPr>
            <p:ph type="title"/>
          </p:nvPr>
        </p:nvSpPr>
        <p:spPr>
          <a:xfrm>
            <a:off x="663575" y="140225"/>
            <a:ext cx="6862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3.html</a:t>
            </a:r>
            <a:endParaRPr/>
          </a:p>
        </p:txBody>
      </p:sp>
      <p:sp>
        <p:nvSpPr>
          <p:cNvPr id="205" name="Google Shape;205;p38"/>
          <p:cNvSpPr txBox="1"/>
          <p:nvPr>
            <p:ph idx="1" type="body"/>
          </p:nvPr>
        </p:nvSpPr>
        <p:spPr>
          <a:xfrm>
            <a:off x="739775" y="1288850"/>
            <a:ext cx="7629300" cy="6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아래 이미지처럼 만들어보세요</a:t>
            </a:r>
            <a:endParaRPr/>
          </a:p>
        </p:txBody>
      </p:sp>
      <p:pic>
        <p:nvPicPr>
          <p:cNvPr id="206" name="Google Shape;20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775" y="2113550"/>
            <a:ext cx="6786300" cy="23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9"/>
          <p:cNvSpPr txBox="1"/>
          <p:nvPr>
            <p:ph type="title"/>
          </p:nvPr>
        </p:nvSpPr>
        <p:spPr>
          <a:xfrm>
            <a:off x="663575" y="140225"/>
            <a:ext cx="6862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4.html</a:t>
            </a:r>
            <a:endParaRPr/>
          </a:p>
        </p:txBody>
      </p:sp>
      <p:sp>
        <p:nvSpPr>
          <p:cNvPr id="212" name="Google Shape;212;p39"/>
          <p:cNvSpPr txBox="1"/>
          <p:nvPr>
            <p:ph idx="1" type="body"/>
          </p:nvPr>
        </p:nvSpPr>
        <p:spPr>
          <a:xfrm>
            <a:off x="739775" y="1288850"/>
            <a:ext cx="7629300" cy="7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h1의 글씨크기를 p에도 똑같은 크기로 조정하세요</a:t>
            </a:r>
            <a:endParaRPr/>
          </a:p>
        </p:txBody>
      </p:sp>
      <p:pic>
        <p:nvPicPr>
          <p:cNvPr id="213" name="Google Shape;21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375" y="2143250"/>
            <a:ext cx="7715250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0"/>
          <p:cNvSpPr txBox="1"/>
          <p:nvPr>
            <p:ph type="title"/>
          </p:nvPr>
        </p:nvSpPr>
        <p:spPr>
          <a:xfrm>
            <a:off x="663575" y="140225"/>
            <a:ext cx="6862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5.html</a:t>
            </a:r>
            <a:endParaRPr/>
          </a:p>
        </p:txBody>
      </p:sp>
      <p:sp>
        <p:nvSpPr>
          <p:cNvPr id="219" name="Google Shape;219;p40"/>
          <p:cNvSpPr txBox="1"/>
          <p:nvPr>
            <p:ph idx="1" type="body"/>
          </p:nvPr>
        </p:nvSpPr>
        <p:spPr>
          <a:xfrm>
            <a:off x="739775" y="1288850"/>
            <a:ext cx="7629300" cy="6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h1의 콘텐츠를 읽어서 p에 적용하세요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1"/>
          <p:cNvSpPr txBox="1"/>
          <p:nvPr>
            <p:ph type="title"/>
          </p:nvPr>
        </p:nvSpPr>
        <p:spPr>
          <a:xfrm>
            <a:off x="663575" y="140225"/>
            <a:ext cx="6862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6.html</a:t>
            </a:r>
            <a:endParaRPr/>
          </a:p>
        </p:txBody>
      </p:sp>
      <p:sp>
        <p:nvSpPr>
          <p:cNvPr id="225" name="Google Shape;225;p41"/>
          <p:cNvSpPr txBox="1"/>
          <p:nvPr>
            <p:ph idx="1" type="body"/>
          </p:nvPr>
        </p:nvSpPr>
        <p:spPr>
          <a:xfrm>
            <a:off x="739775" y="1288850"/>
            <a:ext cx="76293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parent클래스에 &lt;p&gt;chlid&lt;/p&gt;를 반복문을 이용해서 10번 추가하세요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2"/>
          <p:cNvSpPr txBox="1"/>
          <p:nvPr>
            <p:ph type="title"/>
          </p:nvPr>
        </p:nvSpPr>
        <p:spPr>
          <a:xfrm>
            <a:off x="663575" y="140225"/>
            <a:ext cx="6862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7.html</a:t>
            </a:r>
            <a:endParaRPr/>
          </a:p>
        </p:txBody>
      </p:sp>
      <p:sp>
        <p:nvSpPr>
          <p:cNvPr id="231" name="Google Shape;231;p42"/>
          <p:cNvSpPr txBox="1"/>
          <p:nvPr>
            <p:ph idx="1" type="body"/>
          </p:nvPr>
        </p:nvSpPr>
        <p:spPr>
          <a:xfrm>
            <a:off x="739775" y="1288850"/>
            <a:ext cx="76293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h1 숫자를 읽고 숫자만큼 hello world를 div에 추가하세요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663575" y="140225"/>
            <a:ext cx="6862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INDEX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739775" y="1288850"/>
            <a:ext cx="7629300" cy="31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JQUERY란? 왜 사용하는가?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요소 조작하기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순회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스타일,애니메이션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3"/>
          <p:cNvSpPr txBox="1"/>
          <p:nvPr>
            <p:ph type="title"/>
          </p:nvPr>
        </p:nvSpPr>
        <p:spPr>
          <a:xfrm>
            <a:off x="663575" y="140225"/>
            <a:ext cx="6862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8.html</a:t>
            </a:r>
            <a:endParaRPr/>
          </a:p>
        </p:txBody>
      </p:sp>
      <p:sp>
        <p:nvSpPr>
          <p:cNvPr id="237" name="Google Shape;237;p43"/>
          <p:cNvSpPr txBox="1"/>
          <p:nvPr>
            <p:ph idx="1" type="body"/>
          </p:nvPr>
        </p:nvSpPr>
        <p:spPr>
          <a:xfrm>
            <a:off x="739775" y="1288850"/>
            <a:ext cx="7629300" cy="31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p 숫자가 짝수이면 짝수를 div에 출력, 홀수이면 홀수 출력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4"/>
          <p:cNvSpPr txBox="1"/>
          <p:nvPr>
            <p:ph type="title"/>
          </p:nvPr>
        </p:nvSpPr>
        <p:spPr>
          <a:xfrm>
            <a:off x="663575" y="140225"/>
            <a:ext cx="6862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9.html</a:t>
            </a:r>
            <a:endParaRPr/>
          </a:p>
        </p:txBody>
      </p:sp>
      <p:sp>
        <p:nvSpPr>
          <p:cNvPr id="243" name="Google Shape;243;p44"/>
          <p:cNvSpPr txBox="1"/>
          <p:nvPr>
            <p:ph idx="1" type="body"/>
          </p:nvPr>
        </p:nvSpPr>
        <p:spPr>
          <a:xfrm>
            <a:off x="739775" y="1288850"/>
            <a:ext cx="7629300" cy="12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people배열을 이용해서 정보를 parent에 추가하세요(첫 번째 총회원수 h1, 다음 각회원의 이름과 나이, p 태그 사용)</a:t>
            </a:r>
            <a:endParaRPr/>
          </a:p>
        </p:txBody>
      </p:sp>
      <p:pic>
        <p:nvPicPr>
          <p:cNvPr id="244" name="Google Shape;24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250" y="2676050"/>
            <a:ext cx="7829550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5"/>
          <p:cNvSpPr txBox="1"/>
          <p:nvPr>
            <p:ph type="title"/>
          </p:nvPr>
        </p:nvSpPr>
        <p:spPr>
          <a:xfrm>
            <a:off x="663575" y="140225"/>
            <a:ext cx="6862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10.html</a:t>
            </a:r>
            <a:endParaRPr/>
          </a:p>
        </p:txBody>
      </p:sp>
      <p:sp>
        <p:nvSpPr>
          <p:cNvPr id="250" name="Google Shape;250;p45"/>
          <p:cNvSpPr txBox="1"/>
          <p:nvPr>
            <p:ph idx="1" type="body"/>
          </p:nvPr>
        </p:nvSpPr>
        <p:spPr>
          <a:xfrm>
            <a:off x="739775" y="1288850"/>
            <a:ext cx="7629300" cy="12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parent클래스에 people정보를 출력하세요. 단, 나이가 18이상인 사람의 정보는 배경색을 red로 설정하세요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6"/>
          <p:cNvSpPr txBox="1"/>
          <p:nvPr>
            <p:ph type="title"/>
          </p:nvPr>
        </p:nvSpPr>
        <p:spPr>
          <a:xfrm>
            <a:off x="2073000" y="1837900"/>
            <a:ext cx="4998000" cy="13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순회(찾기, 검색)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7"/>
          <p:cNvSpPr txBox="1"/>
          <p:nvPr>
            <p:ph type="title"/>
          </p:nvPr>
        </p:nvSpPr>
        <p:spPr>
          <a:xfrm>
            <a:off x="663575" y="140225"/>
            <a:ext cx="7669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부모를 중심으로 자식 요소 찾기 - children()</a:t>
            </a:r>
            <a:endParaRPr/>
          </a:p>
        </p:txBody>
      </p:sp>
      <p:sp>
        <p:nvSpPr>
          <p:cNvPr id="261" name="Google Shape;261;p47"/>
          <p:cNvSpPr txBox="1"/>
          <p:nvPr>
            <p:ph idx="1" type="body"/>
          </p:nvPr>
        </p:nvSpPr>
        <p:spPr>
          <a:xfrm>
            <a:off x="739775" y="1288850"/>
            <a:ext cx="7629300" cy="36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&lt;</a:t>
            </a:r>
            <a:r>
              <a:rPr lang="ko" sz="1050">
                <a:solidFill>
                  <a:srgbClr val="569CD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body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&gt;</a:t>
            </a:r>
            <a:endParaRPr sz="1050">
              <a:solidFill>
                <a:srgbClr val="80808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   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&lt;</a:t>
            </a:r>
            <a:r>
              <a:rPr lang="ko" sz="1050">
                <a:solidFill>
                  <a:srgbClr val="569CD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div</a:t>
            </a: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ko" sz="1050">
                <a:solidFill>
                  <a:srgbClr val="9CDCFE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class</a:t>
            </a: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=</a:t>
            </a:r>
            <a:r>
              <a:rPr lang="ko" sz="1050">
                <a:solidFill>
                  <a:srgbClr val="CE9178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"parent"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&gt;</a:t>
            </a:r>
            <a:endParaRPr sz="1050">
              <a:solidFill>
                <a:srgbClr val="80808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       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&lt;</a:t>
            </a:r>
            <a:r>
              <a:rPr lang="ko" sz="1050">
                <a:solidFill>
                  <a:srgbClr val="569CD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&gt;</a:t>
            </a: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1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&lt;/</a:t>
            </a:r>
            <a:r>
              <a:rPr lang="ko" sz="1050">
                <a:solidFill>
                  <a:srgbClr val="569CD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&gt;</a:t>
            </a:r>
            <a:endParaRPr sz="1050">
              <a:solidFill>
                <a:srgbClr val="80808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       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&lt;</a:t>
            </a:r>
            <a:r>
              <a:rPr lang="ko" sz="1050">
                <a:solidFill>
                  <a:srgbClr val="569CD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&gt;</a:t>
            </a: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2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&lt;/</a:t>
            </a:r>
            <a:r>
              <a:rPr lang="ko" sz="1050">
                <a:solidFill>
                  <a:srgbClr val="569CD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&gt;</a:t>
            </a:r>
            <a:endParaRPr sz="1050">
              <a:solidFill>
                <a:srgbClr val="80808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       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&lt;</a:t>
            </a:r>
            <a:r>
              <a:rPr lang="ko" sz="1050">
                <a:solidFill>
                  <a:srgbClr val="569CD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h1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&gt;</a:t>
            </a: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hello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&lt;/</a:t>
            </a:r>
            <a:r>
              <a:rPr lang="ko" sz="1050">
                <a:solidFill>
                  <a:srgbClr val="569CD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h1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&gt;</a:t>
            </a:r>
            <a:endParaRPr sz="1050">
              <a:solidFill>
                <a:srgbClr val="80808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       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&lt;</a:t>
            </a:r>
            <a:r>
              <a:rPr lang="ko" sz="1050">
                <a:solidFill>
                  <a:srgbClr val="569CD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div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&gt;</a:t>
            </a:r>
            <a:endParaRPr sz="1050">
              <a:solidFill>
                <a:srgbClr val="80808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           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&lt;</a:t>
            </a:r>
            <a:r>
              <a:rPr lang="ko" sz="1050">
                <a:solidFill>
                  <a:srgbClr val="569CD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h1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&gt;</a:t>
            </a: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world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&lt;/</a:t>
            </a:r>
            <a:r>
              <a:rPr lang="ko" sz="1050">
                <a:solidFill>
                  <a:srgbClr val="569CD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h1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&gt;</a:t>
            </a:r>
            <a:endParaRPr sz="1050">
              <a:solidFill>
                <a:srgbClr val="80808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       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&lt;/</a:t>
            </a:r>
            <a:r>
              <a:rPr lang="ko" sz="1050">
                <a:solidFill>
                  <a:srgbClr val="569CD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div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&gt;</a:t>
            </a:r>
            <a:endParaRPr sz="1050">
              <a:solidFill>
                <a:srgbClr val="80808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   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&lt;/</a:t>
            </a:r>
            <a:r>
              <a:rPr lang="ko" sz="1050">
                <a:solidFill>
                  <a:srgbClr val="569CD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div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&gt;</a:t>
            </a:r>
            <a:endParaRPr sz="1050">
              <a:solidFill>
                <a:srgbClr val="80808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   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&lt;</a:t>
            </a:r>
            <a:r>
              <a:rPr lang="ko" sz="1050">
                <a:solidFill>
                  <a:srgbClr val="569CD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script</a:t>
            </a: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ko" sz="1050">
                <a:solidFill>
                  <a:srgbClr val="9CDCFE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src</a:t>
            </a: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=</a:t>
            </a:r>
            <a:r>
              <a:rPr lang="ko" sz="1050">
                <a:solidFill>
                  <a:srgbClr val="CE9178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"https://code.jquery.com/jquery-3.6.1.min.js"</a:t>
            </a: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ko" sz="1050">
                <a:solidFill>
                  <a:srgbClr val="9CDCFE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integrity</a:t>
            </a: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=</a:t>
            </a:r>
            <a:r>
              <a:rPr lang="ko" sz="1050">
                <a:solidFill>
                  <a:srgbClr val="CE9178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"sha256-o88AwQnZB+VDvE9tvIXrMQaPlFFSUTR+nldQm1LuPXQ="</a:t>
            </a: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ko" sz="1050">
                <a:solidFill>
                  <a:srgbClr val="9CDCFE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crossorigin</a:t>
            </a: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=</a:t>
            </a:r>
            <a:r>
              <a:rPr lang="ko" sz="1050">
                <a:solidFill>
                  <a:srgbClr val="CE9178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"anonymous"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&gt;&lt;/</a:t>
            </a:r>
            <a:r>
              <a:rPr lang="ko" sz="1050">
                <a:solidFill>
                  <a:srgbClr val="569CD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script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&gt;</a:t>
            </a:r>
            <a:endParaRPr sz="1050">
              <a:solidFill>
                <a:srgbClr val="80808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   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&lt;</a:t>
            </a:r>
            <a:r>
              <a:rPr lang="ko" sz="1050">
                <a:solidFill>
                  <a:srgbClr val="569CD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script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&gt;</a:t>
            </a:r>
            <a:endParaRPr sz="1050">
              <a:solidFill>
                <a:srgbClr val="80808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       </a:t>
            </a:r>
            <a:r>
              <a:rPr lang="ko" sz="1050">
                <a:solidFill>
                  <a:srgbClr val="569CD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let</a:t>
            </a: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ko" sz="1050">
                <a:solidFill>
                  <a:srgbClr val="9CDCFE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h1</a:t>
            </a: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= </a:t>
            </a:r>
            <a:r>
              <a:rPr lang="ko" sz="1050">
                <a:solidFill>
                  <a:srgbClr val="DCDCAA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$</a:t>
            </a: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(</a:t>
            </a:r>
            <a:r>
              <a:rPr lang="ko" sz="1050">
                <a:solidFill>
                  <a:srgbClr val="CE9178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'.parent'</a:t>
            </a: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).</a:t>
            </a:r>
            <a:r>
              <a:rPr lang="ko" sz="1050">
                <a:solidFill>
                  <a:srgbClr val="DCDCAA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children</a:t>
            </a: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(</a:t>
            </a:r>
            <a:r>
              <a:rPr lang="ko" sz="1050">
                <a:solidFill>
                  <a:srgbClr val="CE9178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'h1'</a:t>
            </a: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)</a:t>
            </a:r>
            <a:endParaRPr sz="1050">
              <a:solidFill>
                <a:srgbClr val="D4D4D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       </a:t>
            </a:r>
            <a:r>
              <a:rPr lang="ko" sz="1050">
                <a:solidFill>
                  <a:srgbClr val="DCDCAA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alert</a:t>
            </a: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(</a:t>
            </a:r>
            <a:r>
              <a:rPr lang="ko" sz="1050">
                <a:solidFill>
                  <a:srgbClr val="9CDCFE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h1</a:t>
            </a: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.</a:t>
            </a:r>
            <a:r>
              <a:rPr lang="ko" sz="1050">
                <a:solidFill>
                  <a:srgbClr val="DCDCAA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html</a:t>
            </a: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())</a:t>
            </a:r>
            <a:endParaRPr sz="1050">
              <a:solidFill>
                <a:srgbClr val="D4D4D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   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&lt;/</a:t>
            </a:r>
            <a:r>
              <a:rPr lang="ko" sz="1050">
                <a:solidFill>
                  <a:srgbClr val="569CD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script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&gt;</a:t>
            </a:r>
            <a:endParaRPr sz="1050">
              <a:solidFill>
                <a:srgbClr val="80808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&lt;/</a:t>
            </a:r>
            <a:r>
              <a:rPr lang="ko" sz="1050">
                <a:solidFill>
                  <a:srgbClr val="569CD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body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&gt;</a:t>
            </a:r>
            <a:endParaRPr sz="1050">
              <a:solidFill>
                <a:srgbClr val="80808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8"/>
          <p:cNvSpPr txBox="1"/>
          <p:nvPr>
            <p:ph type="title"/>
          </p:nvPr>
        </p:nvSpPr>
        <p:spPr>
          <a:xfrm>
            <a:off x="663575" y="140225"/>
            <a:ext cx="6862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자식을 통해서 부모 찾기 - parent()</a:t>
            </a:r>
            <a:endParaRPr/>
          </a:p>
        </p:txBody>
      </p:sp>
      <p:sp>
        <p:nvSpPr>
          <p:cNvPr id="267" name="Google Shape;267;p48"/>
          <p:cNvSpPr txBox="1"/>
          <p:nvPr>
            <p:ph idx="1" type="body"/>
          </p:nvPr>
        </p:nvSpPr>
        <p:spPr>
          <a:xfrm>
            <a:off x="739775" y="1288850"/>
            <a:ext cx="7629300" cy="31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808080"/>
                </a:solidFill>
              </a:rPr>
              <a:t>&lt;</a:t>
            </a:r>
            <a:r>
              <a:rPr lang="ko" sz="1050">
                <a:solidFill>
                  <a:srgbClr val="569CD6"/>
                </a:solidFill>
              </a:rPr>
              <a:t>body</a:t>
            </a:r>
            <a:r>
              <a:rPr lang="ko" sz="1050">
                <a:solidFill>
                  <a:srgbClr val="808080"/>
                </a:solidFill>
              </a:rPr>
              <a:t>&gt;</a:t>
            </a:r>
            <a:endParaRPr sz="1050">
              <a:solidFill>
                <a:srgbClr val="80808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D4D4D4"/>
                </a:solidFill>
              </a:rPr>
              <a:t>    </a:t>
            </a:r>
            <a:r>
              <a:rPr lang="ko" sz="1050">
                <a:solidFill>
                  <a:srgbClr val="808080"/>
                </a:solidFill>
              </a:rPr>
              <a:t>&lt;</a:t>
            </a:r>
            <a:r>
              <a:rPr lang="ko" sz="1050">
                <a:solidFill>
                  <a:srgbClr val="569CD6"/>
                </a:solidFill>
              </a:rPr>
              <a:t>div</a:t>
            </a:r>
            <a:r>
              <a:rPr lang="ko" sz="1050">
                <a:solidFill>
                  <a:srgbClr val="D4D4D4"/>
                </a:solidFill>
              </a:rPr>
              <a:t> </a:t>
            </a:r>
            <a:r>
              <a:rPr lang="ko" sz="1050">
                <a:solidFill>
                  <a:srgbClr val="9CDCFE"/>
                </a:solidFill>
              </a:rPr>
              <a:t>class</a:t>
            </a:r>
            <a:r>
              <a:rPr lang="ko" sz="1050">
                <a:solidFill>
                  <a:srgbClr val="D4D4D4"/>
                </a:solidFill>
              </a:rPr>
              <a:t>=</a:t>
            </a:r>
            <a:r>
              <a:rPr lang="ko" sz="1050">
                <a:solidFill>
                  <a:srgbClr val="CE9178"/>
                </a:solidFill>
              </a:rPr>
              <a:t>"parent"</a:t>
            </a:r>
            <a:r>
              <a:rPr lang="ko" sz="1050">
                <a:solidFill>
                  <a:srgbClr val="808080"/>
                </a:solidFill>
              </a:rPr>
              <a:t>&gt;</a:t>
            </a:r>
            <a:r>
              <a:rPr lang="ko" sz="1050">
                <a:solidFill>
                  <a:srgbClr val="D4D4D4"/>
                </a:solidFill>
              </a:rPr>
              <a:t>parent</a:t>
            </a:r>
            <a:endParaRPr sz="105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D4D4D4"/>
                </a:solidFill>
              </a:rPr>
              <a:t>        </a:t>
            </a:r>
            <a:r>
              <a:rPr lang="ko" sz="1050">
                <a:solidFill>
                  <a:srgbClr val="808080"/>
                </a:solidFill>
              </a:rPr>
              <a:t>&lt;</a:t>
            </a:r>
            <a:r>
              <a:rPr lang="ko" sz="1050">
                <a:solidFill>
                  <a:srgbClr val="569CD6"/>
                </a:solidFill>
              </a:rPr>
              <a:t>p</a:t>
            </a:r>
            <a:r>
              <a:rPr lang="ko" sz="1050">
                <a:solidFill>
                  <a:srgbClr val="808080"/>
                </a:solidFill>
              </a:rPr>
              <a:t>&gt;</a:t>
            </a:r>
            <a:r>
              <a:rPr lang="ko" sz="1050">
                <a:solidFill>
                  <a:srgbClr val="D4D4D4"/>
                </a:solidFill>
              </a:rPr>
              <a:t>1</a:t>
            </a:r>
            <a:r>
              <a:rPr lang="ko" sz="1050">
                <a:solidFill>
                  <a:srgbClr val="808080"/>
                </a:solidFill>
              </a:rPr>
              <a:t>&lt;/</a:t>
            </a:r>
            <a:r>
              <a:rPr lang="ko" sz="1050">
                <a:solidFill>
                  <a:srgbClr val="569CD6"/>
                </a:solidFill>
              </a:rPr>
              <a:t>p</a:t>
            </a:r>
            <a:r>
              <a:rPr lang="ko" sz="1050">
                <a:solidFill>
                  <a:srgbClr val="808080"/>
                </a:solidFill>
              </a:rPr>
              <a:t>&gt;</a:t>
            </a:r>
            <a:endParaRPr sz="1050">
              <a:solidFill>
                <a:srgbClr val="80808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D4D4D4"/>
                </a:solidFill>
              </a:rPr>
              <a:t>        </a:t>
            </a:r>
            <a:r>
              <a:rPr lang="ko" sz="1050">
                <a:solidFill>
                  <a:srgbClr val="808080"/>
                </a:solidFill>
              </a:rPr>
              <a:t>&lt;</a:t>
            </a:r>
            <a:r>
              <a:rPr lang="ko" sz="1050">
                <a:solidFill>
                  <a:srgbClr val="569CD6"/>
                </a:solidFill>
              </a:rPr>
              <a:t>p</a:t>
            </a:r>
            <a:r>
              <a:rPr lang="ko" sz="1050">
                <a:solidFill>
                  <a:srgbClr val="808080"/>
                </a:solidFill>
              </a:rPr>
              <a:t>&gt;</a:t>
            </a:r>
            <a:r>
              <a:rPr lang="ko" sz="1050">
                <a:solidFill>
                  <a:srgbClr val="D4D4D4"/>
                </a:solidFill>
              </a:rPr>
              <a:t>2</a:t>
            </a:r>
            <a:r>
              <a:rPr lang="ko" sz="1050">
                <a:solidFill>
                  <a:srgbClr val="808080"/>
                </a:solidFill>
              </a:rPr>
              <a:t>&lt;/</a:t>
            </a:r>
            <a:r>
              <a:rPr lang="ko" sz="1050">
                <a:solidFill>
                  <a:srgbClr val="569CD6"/>
                </a:solidFill>
              </a:rPr>
              <a:t>p</a:t>
            </a:r>
            <a:r>
              <a:rPr lang="ko" sz="1050">
                <a:solidFill>
                  <a:srgbClr val="808080"/>
                </a:solidFill>
              </a:rPr>
              <a:t>&gt;</a:t>
            </a:r>
            <a:endParaRPr sz="1050">
              <a:solidFill>
                <a:srgbClr val="80808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D4D4D4"/>
                </a:solidFill>
              </a:rPr>
              <a:t>        </a:t>
            </a:r>
            <a:r>
              <a:rPr lang="ko" sz="1050">
                <a:solidFill>
                  <a:srgbClr val="808080"/>
                </a:solidFill>
              </a:rPr>
              <a:t>&lt;</a:t>
            </a:r>
            <a:r>
              <a:rPr lang="ko" sz="1050">
                <a:solidFill>
                  <a:srgbClr val="569CD6"/>
                </a:solidFill>
              </a:rPr>
              <a:t>h1</a:t>
            </a:r>
            <a:r>
              <a:rPr lang="ko" sz="1050">
                <a:solidFill>
                  <a:srgbClr val="808080"/>
                </a:solidFill>
              </a:rPr>
              <a:t>&gt;</a:t>
            </a:r>
            <a:r>
              <a:rPr lang="ko" sz="1050">
                <a:solidFill>
                  <a:srgbClr val="D4D4D4"/>
                </a:solidFill>
              </a:rPr>
              <a:t>hello</a:t>
            </a:r>
            <a:r>
              <a:rPr lang="ko" sz="1050">
                <a:solidFill>
                  <a:srgbClr val="808080"/>
                </a:solidFill>
              </a:rPr>
              <a:t>&lt;/</a:t>
            </a:r>
            <a:r>
              <a:rPr lang="ko" sz="1050">
                <a:solidFill>
                  <a:srgbClr val="569CD6"/>
                </a:solidFill>
              </a:rPr>
              <a:t>h1</a:t>
            </a:r>
            <a:r>
              <a:rPr lang="ko" sz="1050">
                <a:solidFill>
                  <a:srgbClr val="808080"/>
                </a:solidFill>
              </a:rPr>
              <a:t>&gt;</a:t>
            </a:r>
            <a:endParaRPr sz="1050">
              <a:solidFill>
                <a:srgbClr val="80808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D4D4D4"/>
                </a:solidFill>
              </a:rPr>
              <a:t>    </a:t>
            </a:r>
            <a:r>
              <a:rPr lang="ko" sz="1050">
                <a:solidFill>
                  <a:srgbClr val="808080"/>
                </a:solidFill>
              </a:rPr>
              <a:t>&lt;/</a:t>
            </a:r>
            <a:r>
              <a:rPr lang="ko" sz="1050">
                <a:solidFill>
                  <a:srgbClr val="569CD6"/>
                </a:solidFill>
              </a:rPr>
              <a:t>div</a:t>
            </a:r>
            <a:r>
              <a:rPr lang="ko" sz="1050">
                <a:solidFill>
                  <a:srgbClr val="808080"/>
                </a:solidFill>
              </a:rPr>
              <a:t>&gt;</a:t>
            </a:r>
            <a:endParaRPr sz="1050">
              <a:solidFill>
                <a:srgbClr val="80808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D4D4D4"/>
                </a:solidFill>
              </a:rPr>
              <a:t>    </a:t>
            </a:r>
            <a:r>
              <a:rPr lang="ko" sz="1050">
                <a:solidFill>
                  <a:srgbClr val="808080"/>
                </a:solidFill>
              </a:rPr>
              <a:t>&lt;</a:t>
            </a:r>
            <a:r>
              <a:rPr lang="ko" sz="1050">
                <a:solidFill>
                  <a:srgbClr val="569CD6"/>
                </a:solidFill>
              </a:rPr>
              <a:t>script</a:t>
            </a:r>
            <a:r>
              <a:rPr lang="ko" sz="1050">
                <a:solidFill>
                  <a:srgbClr val="D4D4D4"/>
                </a:solidFill>
              </a:rPr>
              <a:t> </a:t>
            </a:r>
            <a:r>
              <a:rPr lang="ko" sz="1050">
                <a:solidFill>
                  <a:srgbClr val="9CDCFE"/>
                </a:solidFill>
              </a:rPr>
              <a:t>src</a:t>
            </a:r>
            <a:r>
              <a:rPr lang="ko" sz="1050">
                <a:solidFill>
                  <a:srgbClr val="D4D4D4"/>
                </a:solidFill>
              </a:rPr>
              <a:t>=</a:t>
            </a:r>
            <a:r>
              <a:rPr lang="ko" sz="1050">
                <a:solidFill>
                  <a:srgbClr val="CE9178"/>
                </a:solidFill>
              </a:rPr>
              <a:t>"https://code.jquery.com/jquery-3.6.1.min.js"</a:t>
            </a:r>
            <a:r>
              <a:rPr lang="ko" sz="1050">
                <a:solidFill>
                  <a:srgbClr val="D4D4D4"/>
                </a:solidFill>
              </a:rPr>
              <a:t> </a:t>
            </a:r>
            <a:r>
              <a:rPr lang="ko" sz="1050">
                <a:solidFill>
                  <a:srgbClr val="9CDCFE"/>
                </a:solidFill>
              </a:rPr>
              <a:t>integrity</a:t>
            </a:r>
            <a:r>
              <a:rPr lang="ko" sz="1050">
                <a:solidFill>
                  <a:srgbClr val="D4D4D4"/>
                </a:solidFill>
              </a:rPr>
              <a:t>=</a:t>
            </a:r>
            <a:r>
              <a:rPr lang="ko" sz="1050">
                <a:solidFill>
                  <a:srgbClr val="CE9178"/>
                </a:solidFill>
              </a:rPr>
              <a:t>"sha256-o88AwQnZB+VDvE9tvIXrMQaPlFFSUTR+nldQm1LuPXQ="</a:t>
            </a:r>
            <a:r>
              <a:rPr lang="ko" sz="1050">
                <a:solidFill>
                  <a:srgbClr val="D4D4D4"/>
                </a:solidFill>
              </a:rPr>
              <a:t> </a:t>
            </a:r>
            <a:r>
              <a:rPr lang="ko" sz="1050">
                <a:solidFill>
                  <a:srgbClr val="9CDCFE"/>
                </a:solidFill>
              </a:rPr>
              <a:t>crossorigin</a:t>
            </a:r>
            <a:r>
              <a:rPr lang="ko" sz="1050">
                <a:solidFill>
                  <a:srgbClr val="D4D4D4"/>
                </a:solidFill>
              </a:rPr>
              <a:t>=</a:t>
            </a:r>
            <a:r>
              <a:rPr lang="ko" sz="1050">
                <a:solidFill>
                  <a:srgbClr val="CE9178"/>
                </a:solidFill>
              </a:rPr>
              <a:t>"anonymous"</a:t>
            </a:r>
            <a:r>
              <a:rPr lang="ko" sz="1050">
                <a:solidFill>
                  <a:srgbClr val="808080"/>
                </a:solidFill>
              </a:rPr>
              <a:t>&gt;&lt;/</a:t>
            </a:r>
            <a:r>
              <a:rPr lang="ko" sz="1050">
                <a:solidFill>
                  <a:srgbClr val="569CD6"/>
                </a:solidFill>
              </a:rPr>
              <a:t>script</a:t>
            </a:r>
            <a:r>
              <a:rPr lang="ko" sz="1050">
                <a:solidFill>
                  <a:srgbClr val="808080"/>
                </a:solidFill>
              </a:rPr>
              <a:t>&gt;</a:t>
            </a:r>
            <a:endParaRPr sz="1050">
              <a:solidFill>
                <a:srgbClr val="80808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D4D4D4"/>
                </a:solidFill>
              </a:rPr>
              <a:t>    </a:t>
            </a:r>
            <a:r>
              <a:rPr lang="ko" sz="1050">
                <a:solidFill>
                  <a:srgbClr val="808080"/>
                </a:solidFill>
              </a:rPr>
              <a:t>&lt;</a:t>
            </a:r>
            <a:r>
              <a:rPr lang="ko" sz="1050">
                <a:solidFill>
                  <a:srgbClr val="569CD6"/>
                </a:solidFill>
              </a:rPr>
              <a:t>script</a:t>
            </a:r>
            <a:r>
              <a:rPr lang="ko" sz="1050">
                <a:solidFill>
                  <a:srgbClr val="808080"/>
                </a:solidFill>
              </a:rPr>
              <a:t>&gt;</a:t>
            </a:r>
            <a:endParaRPr sz="1050">
              <a:solidFill>
                <a:srgbClr val="80808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D4D4D4"/>
                </a:solidFill>
              </a:rPr>
              <a:t>        </a:t>
            </a:r>
            <a:r>
              <a:rPr lang="ko" sz="1050">
                <a:solidFill>
                  <a:srgbClr val="569CD6"/>
                </a:solidFill>
              </a:rPr>
              <a:t>let</a:t>
            </a:r>
            <a:r>
              <a:rPr lang="ko" sz="1050">
                <a:solidFill>
                  <a:srgbClr val="D4D4D4"/>
                </a:solidFill>
              </a:rPr>
              <a:t> </a:t>
            </a:r>
            <a:r>
              <a:rPr lang="ko" sz="1050">
                <a:solidFill>
                  <a:srgbClr val="9CDCFE"/>
                </a:solidFill>
              </a:rPr>
              <a:t>h1</a:t>
            </a:r>
            <a:r>
              <a:rPr lang="ko" sz="1050">
                <a:solidFill>
                  <a:srgbClr val="D4D4D4"/>
                </a:solidFill>
              </a:rPr>
              <a:t> = </a:t>
            </a:r>
            <a:r>
              <a:rPr lang="ko" sz="1050">
                <a:solidFill>
                  <a:srgbClr val="DCDCAA"/>
                </a:solidFill>
              </a:rPr>
              <a:t>$</a:t>
            </a:r>
            <a:r>
              <a:rPr lang="ko" sz="1050">
                <a:solidFill>
                  <a:srgbClr val="D4D4D4"/>
                </a:solidFill>
              </a:rPr>
              <a:t>(</a:t>
            </a:r>
            <a:r>
              <a:rPr lang="ko" sz="1050">
                <a:solidFill>
                  <a:srgbClr val="CE9178"/>
                </a:solidFill>
              </a:rPr>
              <a:t>'h1'</a:t>
            </a:r>
            <a:r>
              <a:rPr lang="ko" sz="1050">
                <a:solidFill>
                  <a:srgbClr val="D4D4D4"/>
                </a:solidFill>
              </a:rPr>
              <a:t>)</a:t>
            </a:r>
            <a:endParaRPr sz="105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D4D4D4"/>
                </a:solidFill>
              </a:rPr>
              <a:t>        </a:t>
            </a:r>
            <a:r>
              <a:rPr lang="ko" sz="1050">
                <a:solidFill>
                  <a:srgbClr val="569CD6"/>
                </a:solidFill>
              </a:rPr>
              <a:t>let</a:t>
            </a:r>
            <a:r>
              <a:rPr lang="ko" sz="1050">
                <a:solidFill>
                  <a:srgbClr val="D4D4D4"/>
                </a:solidFill>
              </a:rPr>
              <a:t> </a:t>
            </a:r>
            <a:r>
              <a:rPr lang="ko" sz="1050">
                <a:solidFill>
                  <a:srgbClr val="9CDCFE"/>
                </a:solidFill>
              </a:rPr>
              <a:t>parent</a:t>
            </a:r>
            <a:r>
              <a:rPr lang="ko" sz="1050">
                <a:solidFill>
                  <a:srgbClr val="D4D4D4"/>
                </a:solidFill>
              </a:rPr>
              <a:t> = </a:t>
            </a:r>
            <a:r>
              <a:rPr lang="ko" sz="1050">
                <a:solidFill>
                  <a:srgbClr val="9CDCFE"/>
                </a:solidFill>
              </a:rPr>
              <a:t>h1</a:t>
            </a:r>
            <a:r>
              <a:rPr lang="ko" sz="1050">
                <a:solidFill>
                  <a:srgbClr val="D4D4D4"/>
                </a:solidFill>
              </a:rPr>
              <a:t>.</a:t>
            </a:r>
            <a:r>
              <a:rPr lang="ko" sz="1050">
                <a:solidFill>
                  <a:srgbClr val="DCDCAA"/>
                </a:solidFill>
              </a:rPr>
              <a:t>parent</a:t>
            </a:r>
            <a:r>
              <a:rPr lang="ko" sz="1050">
                <a:solidFill>
                  <a:srgbClr val="D4D4D4"/>
                </a:solidFill>
              </a:rPr>
              <a:t>()</a:t>
            </a:r>
            <a:endParaRPr sz="105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D4D4D4"/>
                </a:solidFill>
              </a:rPr>
              <a:t>    </a:t>
            </a:r>
            <a:r>
              <a:rPr lang="ko" sz="1050">
                <a:solidFill>
                  <a:srgbClr val="808080"/>
                </a:solidFill>
              </a:rPr>
              <a:t>&lt;/</a:t>
            </a:r>
            <a:r>
              <a:rPr lang="ko" sz="1050">
                <a:solidFill>
                  <a:srgbClr val="569CD6"/>
                </a:solidFill>
              </a:rPr>
              <a:t>script</a:t>
            </a:r>
            <a:r>
              <a:rPr lang="ko" sz="1050">
                <a:solidFill>
                  <a:srgbClr val="808080"/>
                </a:solidFill>
              </a:rPr>
              <a:t>&gt;</a:t>
            </a:r>
            <a:endParaRPr sz="1050">
              <a:solidFill>
                <a:srgbClr val="80808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808080"/>
                </a:solidFill>
              </a:rPr>
              <a:t>&lt;/</a:t>
            </a:r>
            <a:r>
              <a:rPr lang="ko" sz="1050">
                <a:solidFill>
                  <a:srgbClr val="569CD6"/>
                </a:solidFill>
              </a:rPr>
              <a:t>body</a:t>
            </a:r>
            <a:r>
              <a:rPr lang="ko" sz="1050">
                <a:solidFill>
                  <a:srgbClr val="808080"/>
                </a:solidFill>
              </a:rPr>
              <a:t>&gt;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9"/>
          <p:cNvSpPr txBox="1"/>
          <p:nvPr>
            <p:ph type="title"/>
          </p:nvPr>
        </p:nvSpPr>
        <p:spPr>
          <a:xfrm>
            <a:off x="663575" y="140225"/>
            <a:ext cx="6862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자손 찾기 - find()</a:t>
            </a:r>
            <a:endParaRPr/>
          </a:p>
        </p:txBody>
      </p:sp>
      <p:sp>
        <p:nvSpPr>
          <p:cNvPr id="273" name="Google Shape;273;p49"/>
          <p:cNvSpPr txBox="1"/>
          <p:nvPr>
            <p:ph idx="1" type="body"/>
          </p:nvPr>
        </p:nvSpPr>
        <p:spPr>
          <a:xfrm>
            <a:off x="739775" y="1288850"/>
            <a:ext cx="7629300" cy="36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ko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ko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ko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"parent"</a:t>
            </a:r>
            <a:r>
              <a:rPr lang="ko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ko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parent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ko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ko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ko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ko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ko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ko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ko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ko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ko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ko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ko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ko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ko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ko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world</a:t>
            </a:r>
            <a:r>
              <a:rPr lang="ko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ko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ko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ko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ko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ko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ko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ko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ko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"https://code.jquery.com/jquery-3.6.1.min.js"</a:t>
            </a:r>
            <a:r>
              <a:rPr lang="ko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integrity</a:t>
            </a:r>
            <a:r>
              <a:rPr lang="ko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"sha256-o88AwQnZB+VDvE9tvIXrMQaPlFFSUTR+nldQm1LuPXQ="</a:t>
            </a:r>
            <a:r>
              <a:rPr lang="ko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crossorigin</a:t>
            </a:r>
            <a:r>
              <a:rPr lang="ko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"anonymous"</a:t>
            </a:r>
            <a:r>
              <a:rPr lang="ko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ko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ko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ko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ko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$h1Elements</a:t>
            </a:r>
            <a:r>
              <a:rPr lang="ko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ko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ko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'.parent'</a:t>
            </a:r>
            <a:r>
              <a:rPr lang="ko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ko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find</a:t>
            </a:r>
            <a:r>
              <a:rPr lang="ko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'h1'</a:t>
            </a:r>
            <a:r>
              <a:rPr lang="ko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ko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$h1Elements</a:t>
            </a:r>
            <a:r>
              <a:rPr lang="ko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ko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ko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ko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ko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ko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0"/>
          <p:cNvSpPr txBox="1"/>
          <p:nvPr>
            <p:ph type="title"/>
          </p:nvPr>
        </p:nvSpPr>
        <p:spPr>
          <a:xfrm>
            <a:off x="663575" y="140225"/>
            <a:ext cx="6862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걸러내기 filter() - 선택자로 걸러내기</a:t>
            </a:r>
            <a:endParaRPr/>
          </a:p>
        </p:txBody>
      </p:sp>
      <p:sp>
        <p:nvSpPr>
          <p:cNvPr id="279" name="Google Shape;279;p50"/>
          <p:cNvSpPr txBox="1"/>
          <p:nvPr>
            <p:ph idx="1" type="body"/>
          </p:nvPr>
        </p:nvSpPr>
        <p:spPr>
          <a:xfrm>
            <a:off x="739775" y="1288850"/>
            <a:ext cx="8067000" cy="3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808080"/>
                </a:solidFill>
                <a:highlight>
                  <a:srgbClr val="1E1E1E"/>
                </a:highlight>
                <a:latin typeface="Open Sans SemiBold"/>
                <a:ea typeface="Open Sans SemiBold"/>
                <a:cs typeface="Open Sans SemiBold"/>
                <a:sym typeface="Open Sans SemiBold"/>
              </a:rPr>
              <a:t>&lt;</a:t>
            </a:r>
            <a:r>
              <a:rPr lang="ko" sz="1050">
                <a:solidFill>
                  <a:srgbClr val="569CD6"/>
                </a:solidFill>
                <a:highlight>
                  <a:srgbClr val="1E1E1E"/>
                </a:highlight>
                <a:latin typeface="Open Sans SemiBold"/>
                <a:ea typeface="Open Sans SemiBold"/>
                <a:cs typeface="Open Sans SemiBold"/>
                <a:sym typeface="Open Sans SemiBold"/>
              </a:rPr>
              <a:t>body</a:t>
            </a:r>
            <a:r>
              <a:rPr lang="ko" sz="1050">
                <a:solidFill>
                  <a:srgbClr val="808080"/>
                </a:solidFill>
                <a:highlight>
                  <a:srgbClr val="1E1E1E"/>
                </a:highlight>
                <a:latin typeface="Open Sans SemiBold"/>
                <a:ea typeface="Open Sans SemiBold"/>
                <a:cs typeface="Open Sans SemiBold"/>
                <a:sym typeface="Open Sans SemiBold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Open Sans SemiBold"/>
                <a:ea typeface="Open Sans SemiBold"/>
                <a:cs typeface="Open Sans SemiBold"/>
                <a:sym typeface="Open Sans SemiBold"/>
              </a:rPr>
              <a:t>    </a:t>
            </a:r>
            <a:r>
              <a:rPr lang="ko" sz="1050">
                <a:solidFill>
                  <a:srgbClr val="808080"/>
                </a:solidFill>
                <a:highlight>
                  <a:srgbClr val="1E1E1E"/>
                </a:highlight>
                <a:latin typeface="Open Sans SemiBold"/>
                <a:ea typeface="Open Sans SemiBold"/>
                <a:cs typeface="Open Sans SemiBold"/>
                <a:sym typeface="Open Sans SemiBold"/>
              </a:rPr>
              <a:t>&lt;</a:t>
            </a:r>
            <a:r>
              <a:rPr lang="ko" sz="1050">
                <a:solidFill>
                  <a:srgbClr val="569CD6"/>
                </a:solidFill>
                <a:highlight>
                  <a:srgbClr val="1E1E1E"/>
                </a:highlight>
                <a:latin typeface="Open Sans SemiBold"/>
                <a:ea typeface="Open Sans SemiBold"/>
                <a:cs typeface="Open Sans SemiBold"/>
                <a:sym typeface="Open Sans SemiBold"/>
              </a:rPr>
              <a:t>div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ko" sz="1050">
                <a:solidFill>
                  <a:srgbClr val="9CDCFE"/>
                </a:solidFill>
                <a:highlight>
                  <a:srgbClr val="1E1E1E"/>
                </a:highlight>
                <a:latin typeface="Open Sans SemiBold"/>
                <a:ea typeface="Open Sans SemiBold"/>
                <a:cs typeface="Open Sans SemiBold"/>
                <a:sym typeface="Open Sans SemiBold"/>
              </a:rPr>
              <a:t>class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Open Sans SemiBold"/>
                <a:ea typeface="Open Sans SemiBold"/>
                <a:cs typeface="Open Sans SemiBold"/>
                <a:sym typeface="Open Sans SemiBold"/>
              </a:rPr>
              <a:t>=</a:t>
            </a:r>
            <a:r>
              <a:rPr lang="ko" sz="1050">
                <a:solidFill>
                  <a:srgbClr val="CE9178"/>
                </a:solidFill>
                <a:highlight>
                  <a:srgbClr val="1E1E1E"/>
                </a:highlight>
                <a:latin typeface="Open Sans SemiBold"/>
                <a:ea typeface="Open Sans SemiBold"/>
                <a:cs typeface="Open Sans SemiBold"/>
                <a:sym typeface="Open Sans SemiBold"/>
              </a:rPr>
              <a:t>"parent"</a:t>
            </a:r>
            <a:r>
              <a:rPr lang="ko" sz="1050">
                <a:solidFill>
                  <a:srgbClr val="808080"/>
                </a:solidFill>
                <a:highlight>
                  <a:srgbClr val="1E1E1E"/>
                </a:highlight>
                <a:latin typeface="Open Sans SemiBold"/>
                <a:ea typeface="Open Sans SemiBold"/>
                <a:cs typeface="Open Sans SemiBold"/>
                <a:sym typeface="Open Sans SemiBold"/>
              </a:rPr>
              <a:t>&gt;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Open Sans SemiBold"/>
                <a:ea typeface="Open Sans SemiBold"/>
                <a:cs typeface="Open Sans SemiBold"/>
                <a:sym typeface="Open Sans SemiBold"/>
              </a:rPr>
              <a:t>parent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Open Sans SemiBold"/>
                <a:ea typeface="Open Sans SemiBold"/>
                <a:cs typeface="Open Sans SemiBold"/>
                <a:sym typeface="Open Sans SemiBold"/>
              </a:rPr>
              <a:t>        </a:t>
            </a:r>
            <a:r>
              <a:rPr lang="ko" sz="1050">
                <a:solidFill>
                  <a:srgbClr val="808080"/>
                </a:solidFill>
                <a:highlight>
                  <a:srgbClr val="1E1E1E"/>
                </a:highlight>
                <a:latin typeface="Open Sans SemiBold"/>
                <a:ea typeface="Open Sans SemiBold"/>
                <a:cs typeface="Open Sans SemiBold"/>
                <a:sym typeface="Open Sans SemiBold"/>
              </a:rPr>
              <a:t>&lt;</a:t>
            </a:r>
            <a:r>
              <a:rPr lang="ko" sz="1050">
                <a:solidFill>
                  <a:srgbClr val="569CD6"/>
                </a:solidFill>
                <a:highlight>
                  <a:srgbClr val="1E1E1E"/>
                </a:highlight>
                <a:latin typeface="Open Sans SemiBold"/>
                <a:ea typeface="Open Sans SemiBold"/>
                <a:cs typeface="Open Sans SemiBold"/>
                <a:sym typeface="Open Sans SemiBold"/>
              </a:rPr>
              <a:t>p</a:t>
            </a:r>
            <a:r>
              <a:rPr lang="ko" sz="1050">
                <a:solidFill>
                  <a:srgbClr val="808080"/>
                </a:solidFill>
                <a:highlight>
                  <a:srgbClr val="1E1E1E"/>
                </a:highlight>
                <a:latin typeface="Open Sans SemiBold"/>
                <a:ea typeface="Open Sans SemiBold"/>
                <a:cs typeface="Open Sans SemiBold"/>
                <a:sym typeface="Open Sans SemiBold"/>
              </a:rPr>
              <a:t>&gt;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Open Sans SemiBold"/>
                <a:ea typeface="Open Sans SemiBold"/>
                <a:cs typeface="Open Sans SemiBold"/>
                <a:sym typeface="Open Sans SemiBold"/>
              </a:rPr>
              <a:t>1</a:t>
            </a:r>
            <a:r>
              <a:rPr lang="ko" sz="1050">
                <a:solidFill>
                  <a:srgbClr val="808080"/>
                </a:solidFill>
                <a:highlight>
                  <a:srgbClr val="1E1E1E"/>
                </a:highlight>
                <a:latin typeface="Open Sans SemiBold"/>
                <a:ea typeface="Open Sans SemiBold"/>
                <a:cs typeface="Open Sans SemiBold"/>
                <a:sym typeface="Open Sans SemiBold"/>
              </a:rPr>
              <a:t>&lt;/</a:t>
            </a:r>
            <a:r>
              <a:rPr lang="ko" sz="1050">
                <a:solidFill>
                  <a:srgbClr val="569CD6"/>
                </a:solidFill>
                <a:highlight>
                  <a:srgbClr val="1E1E1E"/>
                </a:highlight>
                <a:latin typeface="Open Sans SemiBold"/>
                <a:ea typeface="Open Sans SemiBold"/>
                <a:cs typeface="Open Sans SemiBold"/>
                <a:sym typeface="Open Sans SemiBold"/>
              </a:rPr>
              <a:t>p</a:t>
            </a:r>
            <a:r>
              <a:rPr lang="ko" sz="1050">
                <a:solidFill>
                  <a:srgbClr val="808080"/>
                </a:solidFill>
                <a:highlight>
                  <a:srgbClr val="1E1E1E"/>
                </a:highlight>
                <a:latin typeface="Open Sans SemiBold"/>
                <a:ea typeface="Open Sans SemiBold"/>
                <a:cs typeface="Open Sans SemiBold"/>
                <a:sym typeface="Open Sans SemiBold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Open Sans SemiBold"/>
                <a:ea typeface="Open Sans SemiBold"/>
                <a:cs typeface="Open Sans SemiBold"/>
                <a:sym typeface="Open Sans SemiBold"/>
              </a:rPr>
              <a:t>        </a:t>
            </a:r>
            <a:r>
              <a:rPr lang="ko" sz="1050">
                <a:solidFill>
                  <a:srgbClr val="808080"/>
                </a:solidFill>
                <a:highlight>
                  <a:srgbClr val="1E1E1E"/>
                </a:highlight>
                <a:latin typeface="Open Sans SemiBold"/>
                <a:ea typeface="Open Sans SemiBold"/>
                <a:cs typeface="Open Sans SemiBold"/>
                <a:sym typeface="Open Sans SemiBold"/>
              </a:rPr>
              <a:t>&lt;</a:t>
            </a:r>
            <a:r>
              <a:rPr lang="ko" sz="1050">
                <a:solidFill>
                  <a:srgbClr val="569CD6"/>
                </a:solidFill>
                <a:highlight>
                  <a:srgbClr val="1E1E1E"/>
                </a:highlight>
                <a:latin typeface="Open Sans SemiBold"/>
                <a:ea typeface="Open Sans SemiBold"/>
                <a:cs typeface="Open Sans SemiBold"/>
                <a:sym typeface="Open Sans SemiBold"/>
              </a:rPr>
              <a:t>p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ko" sz="1050">
                <a:solidFill>
                  <a:srgbClr val="9CDCFE"/>
                </a:solidFill>
                <a:highlight>
                  <a:srgbClr val="1E1E1E"/>
                </a:highlight>
                <a:latin typeface="Open Sans SemiBold"/>
                <a:ea typeface="Open Sans SemiBold"/>
                <a:cs typeface="Open Sans SemiBold"/>
                <a:sym typeface="Open Sans SemiBold"/>
              </a:rPr>
              <a:t>class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Open Sans SemiBold"/>
                <a:ea typeface="Open Sans SemiBold"/>
                <a:cs typeface="Open Sans SemiBold"/>
                <a:sym typeface="Open Sans SemiBold"/>
              </a:rPr>
              <a:t>=</a:t>
            </a:r>
            <a:r>
              <a:rPr lang="ko" sz="1050">
                <a:solidFill>
                  <a:srgbClr val="CE9178"/>
                </a:solidFill>
                <a:highlight>
                  <a:srgbClr val="1E1E1E"/>
                </a:highlight>
                <a:latin typeface="Open Sans SemiBold"/>
                <a:ea typeface="Open Sans SemiBold"/>
                <a:cs typeface="Open Sans SemiBold"/>
                <a:sym typeface="Open Sans SemiBold"/>
              </a:rPr>
              <a:t>"super"</a:t>
            </a:r>
            <a:r>
              <a:rPr lang="ko" sz="1050">
                <a:solidFill>
                  <a:srgbClr val="808080"/>
                </a:solidFill>
                <a:highlight>
                  <a:srgbClr val="1E1E1E"/>
                </a:highlight>
                <a:latin typeface="Open Sans SemiBold"/>
                <a:ea typeface="Open Sans SemiBold"/>
                <a:cs typeface="Open Sans SemiBold"/>
                <a:sym typeface="Open Sans SemiBold"/>
              </a:rPr>
              <a:t>&gt;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Open Sans SemiBold"/>
                <a:ea typeface="Open Sans SemiBold"/>
                <a:cs typeface="Open Sans SemiBold"/>
                <a:sym typeface="Open Sans SemiBold"/>
              </a:rPr>
              <a:t>super</a:t>
            </a:r>
            <a:r>
              <a:rPr lang="ko" sz="1050">
                <a:solidFill>
                  <a:srgbClr val="808080"/>
                </a:solidFill>
                <a:highlight>
                  <a:srgbClr val="1E1E1E"/>
                </a:highlight>
                <a:latin typeface="Open Sans SemiBold"/>
                <a:ea typeface="Open Sans SemiBold"/>
                <a:cs typeface="Open Sans SemiBold"/>
                <a:sym typeface="Open Sans SemiBold"/>
              </a:rPr>
              <a:t>&lt;/</a:t>
            </a:r>
            <a:r>
              <a:rPr lang="ko" sz="1050">
                <a:solidFill>
                  <a:srgbClr val="569CD6"/>
                </a:solidFill>
                <a:highlight>
                  <a:srgbClr val="1E1E1E"/>
                </a:highlight>
                <a:latin typeface="Open Sans SemiBold"/>
                <a:ea typeface="Open Sans SemiBold"/>
                <a:cs typeface="Open Sans SemiBold"/>
                <a:sym typeface="Open Sans SemiBold"/>
              </a:rPr>
              <a:t>p</a:t>
            </a:r>
            <a:r>
              <a:rPr lang="ko" sz="1050">
                <a:solidFill>
                  <a:srgbClr val="808080"/>
                </a:solidFill>
                <a:highlight>
                  <a:srgbClr val="1E1E1E"/>
                </a:highlight>
                <a:latin typeface="Open Sans SemiBold"/>
                <a:ea typeface="Open Sans SemiBold"/>
                <a:cs typeface="Open Sans SemiBold"/>
                <a:sym typeface="Open Sans SemiBold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Open Sans SemiBold"/>
                <a:ea typeface="Open Sans SemiBold"/>
                <a:cs typeface="Open Sans SemiBold"/>
                <a:sym typeface="Open Sans SemiBold"/>
              </a:rPr>
              <a:t>        </a:t>
            </a:r>
            <a:r>
              <a:rPr lang="ko" sz="1050">
                <a:solidFill>
                  <a:srgbClr val="808080"/>
                </a:solidFill>
                <a:highlight>
                  <a:srgbClr val="1E1E1E"/>
                </a:highlight>
                <a:latin typeface="Open Sans SemiBold"/>
                <a:ea typeface="Open Sans SemiBold"/>
                <a:cs typeface="Open Sans SemiBold"/>
                <a:sym typeface="Open Sans SemiBold"/>
              </a:rPr>
              <a:t>&lt;</a:t>
            </a:r>
            <a:r>
              <a:rPr lang="ko" sz="1050">
                <a:solidFill>
                  <a:srgbClr val="569CD6"/>
                </a:solidFill>
                <a:highlight>
                  <a:srgbClr val="1E1E1E"/>
                </a:highlight>
                <a:latin typeface="Open Sans SemiBold"/>
                <a:ea typeface="Open Sans SemiBold"/>
                <a:cs typeface="Open Sans SemiBold"/>
                <a:sym typeface="Open Sans SemiBold"/>
              </a:rPr>
              <a:t>p</a:t>
            </a:r>
            <a:r>
              <a:rPr lang="ko" sz="1050">
                <a:solidFill>
                  <a:srgbClr val="808080"/>
                </a:solidFill>
                <a:highlight>
                  <a:srgbClr val="1E1E1E"/>
                </a:highlight>
                <a:latin typeface="Open Sans SemiBold"/>
                <a:ea typeface="Open Sans SemiBold"/>
                <a:cs typeface="Open Sans SemiBold"/>
                <a:sym typeface="Open Sans SemiBold"/>
              </a:rPr>
              <a:t>&gt;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Open Sans SemiBold"/>
                <a:ea typeface="Open Sans SemiBold"/>
                <a:cs typeface="Open Sans SemiBold"/>
                <a:sym typeface="Open Sans SemiBold"/>
              </a:rPr>
              <a:t>2</a:t>
            </a:r>
            <a:r>
              <a:rPr lang="ko" sz="1050">
                <a:solidFill>
                  <a:srgbClr val="808080"/>
                </a:solidFill>
                <a:highlight>
                  <a:srgbClr val="1E1E1E"/>
                </a:highlight>
                <a:latin typeface="Open Sans SemiBold"/>
                <a:ea typeface="Open Sans SemiBold"/>
                <a:cs typeface="Open Sans SemiBold"/>
                <a:sym typeface="Open Sans SemiBold"/>
              </a:rPr>
              <a:t>&lt;/</a:t>
            </a:r>
            <a:r>
              <a:rPr lang="ko" sz="1050">
                <a:solidFill>
                  <a:srgbClr val="569CD6"/>
                </a:solidFill>
                <a:highlight>
                  <a:srgbClr val="1E1E1E"/>
                </a:highlight>
                <a:latin typeface="Open Sans SemiBold"/>
                <a:ea typeface="Open Sans SemiBold"/>
                <a:cs typeface="Open Sans SemiBold"/>
                <a:sym typeface="Open Sans SemiBold"/>
              </a:rPr>
              <a:t>p</a:t>
            </a:r>
            <a:r>
              <a:rPr lang="ko" sz="1050">
                <a:solidFill>
                  <a:srgbClr val="808080"/>
                </a:solidFill>
                <a:highlight>
                  <a:srgbClr val="1E1E1E"/>
                </a:highlight>
                <a:latin typeface="Open Sans SemiBold"/>
                <a:ea typeface="Open Sans SemiBold"/>
                <a:cs typeface="Open Sans SemiBold"/>
                <a:sym typeface="Open Sans SemiBold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Open Sans SemiBold"/>
                <a:ea typeface="Open Sans SemiBold"/>
                <a:cs typeface="Open Sans SemiBold"/>
                <a:sym typeface="Open Sans SemiBold"/>
              </a:rPr>
              <a:t>        </a:t>
            </a:r>
            <a:r>
              <a:rPr lang="ko" sz="1050">
                <a:solidFill>
                  <a:srgbClr val="808080"/>
                </a:solidFill>
                <a:highlight>
                  <a:srgbClr val="1E1E1E"/>
                </a:highlight>
                <a:latin typeface="Open Sans SemiBold"/>
                <a:ea typeface="Open Sans SemiBold"/>
                <a:cs typeface="Open Sans SemiBold"/>
                <a:sym typeface="Open Sans SemiBold"/>
              </a:rPr>
              <a:t>&lt;</a:t>
            </a:r>
            <a:r>
              <a:rPr lang="ko" sz="1050">
                <a:solidFill>
                  <a:srgbClr val="569CD6"/>
                </a:solidFill>
                <a:highlight>
                  <a:srgbClr val="1E1E1E"/>
                </a:highlight>
                <a:latin typeface="Open Sans SemiBold"/>
                <a:ea typeface="Open Sans SemiBold"/>
                <a:cs typeface="Open Sans SemiBold"/>
                <a:sym typeface="Open Sans SemiBold"/>
              </a:rPr>
              <a:t>p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ko" sz="1050">
                <a:solidFill>
                  <a:srgbClr val="9CDCFE"/>
                </a:solidFill>
                <a:highlight>
                  <a:srgbClr val="1E1E1E"/>
                </a:highlight>
                <a:latin typeface="Open Sans SemiBold"/>
                <a:ea typeface="Open Sans SemiBold"/>
                <a:cs typeface="Open Sans SemiBold"/>
                <a:sym typeface="Open Sans SemiBold"/>
              </a:rPr>
              <a:t>class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Open Sans SemiBold"/>
                <a:ea typeface="Open Sans SemiBold"/>
                <a:cs typeface="Open Sans SemiBold"/>
                <a:sym typeface="Open Sans SemiBold"/>
              </a:rPr>
              <a:t>=</a:t>
            </a:r>
            <a:r>
              <a:rPr lang="ko" sz="1050">
                <a:solidFill>
                  <a:srgbClr val="CE9178"/>
                </a:solidFill>
                <a:highlight>
                  <a:srgbClr val="1E1E1E"/>
                </a:highlight>
                <a:latin typeface="Open Sans SemiBold"/>
                <a:ea typeface="Open Sans SemiBold"/>
                <a:cs typeface="Open Sans SemiBold"/>
                <a:sym typeface="Open Sans SemiBold"/>
              </a:rPr>
              <a:t>"super"</a:t>
            </a:r>
            <a:r>
              <a:rPr lang="ko" sz="1050">
                <a:solidFill>
                  <a:srgbClr val="808080"/>
                </a:solidFill>
                <a:highlight>
                  <a:srgbClr val="1E1E1E"/>
                </a:highlight>
                <a:latin typeface="Open Sans SemiBold"/>
                <a:ea typeface="Open Sans SemiBold"/>
                <a:cs typeface="Open Sans SemiBold"/>
                <a:sym typeface="Open Sans SemiBold"/>
              </a:rPr>
              <a:t>&gt;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Open Sans SemiBold"/>
                <a:ea typeface="Open Sans SemiBold"/>
                <a:cs typeface="Open Sans SemiBold"/>
                <a:sym typeface="Open Sans SemiBold"/>
              </a:rPr>
              <a:t>super</a:t>
            </a:r>
            <a:r>
              <a:rPr lang="ko" sz="1050">
                <a:solidFill>
                  <a:srgbClr val="808080"/>
                </a:solidFill>
                <a:highlight>
                  <a:srgbClr val="1E1E1E"/>
                </a:highlight>
                <a:latin typeface="Open Sans SemiBold"/>
                <a:ea typeface="Open Sans SemiBold"/>
                <a:cs typeface="Open Sans SemiBold"/>
                <a:sym typeface="Open Sans SemiBold"/>
              </a:rPr>
              <a:t>&lt;/</a:t>
            </a:r>
            <a:r>
              <a:rPr lang="ko" sz="1050">
                <a:solidFill>
                  <a:srgbClr val="569CD6"/>
                </a:solidFill>
                <a:highlight>
                  <a:srgbClr val="1E1E1E"/>
                </a:highlight>
                <a:latin typeface="Open Sans SemiBold"/>
                <a:ea typeface="Open Sans SemiBold"/>
                <a:cs typeface="Open Sans SemiBold"/>
                <a:sym typeface="Open Sans SemiBold"/>
              </a:rPr>
              <a:t>p</a:t>
            </a:r>
            <a:r>
              <a:rPr lang="ko" sz="1050">
                <a:solidFill>
                  <a:srgbClr val="808080"/>
                </a:solidFill>
                <a:highlight>
                  <a:srgbClr val="1E1E1E"/>
                </a:highlight>
                <a:latin typeface="Open Sans SemiBold"/>
                <a:ea typeface="Open Sans SemiBold"/>
                <a:cs typeface="Open Sans SemiBold"/>
                <a:sym typeface="Open Sans SemiBold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Open Sans SemiBold"/>
                <a:ea typeface="Open Sans SemiBold"/>
                <a:cs typeface="Open Sans SemiBold"/>
                <a:sym typeface="Open Sans SemiBold"/>
              </a:rPr>
              <a:t>    </a:t>
            </a:r>
            <a:r>
              <a:rPr lang="ko" sz="1050">
                <a:solidFill>
                  <a:srgbClr val="808080"/>
                </a:solidFill>
                <a:highlight>
                  <a:srgbClr val="1E1E1E"/>
                </a:highlight>
                <a:latin typeface="Open Sans SemiBold"/>
                <a:ea typeface="Open Sans SemiBold"/>
                <a:cs typeface="Open Sans SemiBold"/>
                <a:sym typeface="Open Sans SemiBold"/>
              </a:rPr>
              <a:t>&lt;/</a:t>
            </a:r>
            <a:r>
              <a:rPr lang="ko" sz="1050">
                <a:solidFill>
                  <a:srgbClr val="569CD6"/>
                </a:solidFill>
                <a:highlight>
                  <a:srgbClr val="1E1E1E"/>
                </a:highlight>
                <a:latin typeface="Open Sans SemiBold"/>
                <a:ea typeface="Open Sans SemiBold"/>
                <a:cs typeface="Open Sans SemiBold"/>
                <a:sym typeface="Open Sans SemiBold"/>
              </a:rPr>
              <a:t>div</a:t>
            </a:r>
            <a:r>
              <a:rPr lang="ko" sz="1050">
                <a:solidFill>
                  <a:srgbClr val="808080"/>
                </a:solidFill>
                <a:highlight>
                  <a:srgbClr val="1E1E1E"/>
                </a:highlight>
                <a:latin typeface="Open Sans SemiBold"/>
                <a:ea typeface="Open Sans SemiBold"/>
                <a:cs typeface="Open Sans SemiBold"/>
                <a:sym typeface="Open Sans SemiBold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Open Sans SemiBold"/>
                <a:ea typeface="Open Sans SemiBold"/>
                <a:cs typeface="Open Sans SemiBold"/>
                <a:sym typeface="Open Sans SemiBold"/>
              </a:rPr>
              <a:t>    </a:t>
            </a:r>
            <a:r>
              <a:rPr lang="ko" sz="1050">
                <a:solidFill>
                  <a:srgbClr val="808080"/>
                </a:solidFill>
                <a:highlight>
                  <a:srgbClr val="1E1E1E"/>
                </a:highlight>
                <a:latin typeface="Open Sans SemiBold"/>
                <a:ea typeface="Open Sans SemiBold"/>
                <a:cs typeface="Open Sans SemiBold"/>
                <a:sym typeface="Open Sans SemiBold"/>
              </a:rPr>
              <a:t>&lt;</a:t>
            </a:r>
            <a:r>
              <a:rPr lang="ko" sz="1050">
                <a:solidFill>
                  <a:srgbClr val="569CD6"/>
                </a:solidFill>
                <a:highlight>
                  <a:srgbClr val="1E1E1E"/>
                </a:highlight>
                <a:latin typeface="Open Sans SemiBold"/>
                <a:ea typeface="Open Sans SemiBold"/>
                <a:cs typeface="Open Sans SemiBold"/>
                <a:sym typeface="Open Sans SemiBold"/>
              </a:rPr>
              <a:t>script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ko" sz="1050">
                <a:solidFill>
                  <a:srgbClr val="9CDCFE"/>
                </a:solidFill>
                <a:highlight>
                  <a:srgbClr val="1E1E1E"/>
                </a:highlight>
                <a:latin typeface="Open Sans SemiBold"/>
                <a:ea typeface="Open Sans SemiBold"/>
                <a:cs typeface="Open Sans SemiBold"/>
                <a:sym typeface="Open Sans SemiBold"/>
              </a:rPr>
              <a:t>src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Open Sans SemiBold"/>
                <a:ea typeface="Open Sans SemiBold"/>
                <a:cs typeface="Open Sans SemiBold"/>
                <a:sym typeface="Open Sans SemiBold"/>
              </a:rPr>
              <a:t>=</a:t>
            </a:r>
            <a:r>
              <a:rPr lang="ko" sz="1050">
                <a:solidFill>
                  <a:srgbClr val="CE9178"/>
                </a:solidFill>
                <a:highlight>
                  <a:srgbClr val="1E1E1E"/>
                </a:highlight>
                <a:latin typeface="Open Sans SemiBold"/>
                <a:ea typeface="Open Sans SemiBold"/>
                <a:cs typeface="Open Sans SemiBold"/>
                <a:sym typeface="Open Sans SemiBold"/>
              </a:rPr>
              <a:t>"https://code.jquery.com/jquery-3.6.1.min.js"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ko" sz="1050">
                <a:solidFill>
                  <a:srgbClr val="9CDCFE"/>
                </a:solidFill>
                <a:highlight>
                  <a:srgbClr val="1E1E1E"/>
                </a:highlight>
                <a:latin typeface="Open Sans SemiBold"/>
                <a:ea typeface="Open Sans SemiBold"/>
                <a:cs typeface="Open Sans SemiBold"/>
                <a:sym typeface="Open Sans SemiBold"/>
              </a:rPr>
              <a:t>integrity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Open Sans SemiBold"/>
                <a:ea typeface="Open Sans SemiBold"/>
                <a:cs typeface="Open Sans SemiBold"/>
                <a:sym typeface="Open Sans SemiBold"/>
              </a:rPr>
              <a:t>=</a:t>
            </a:r>
            <a:r>
              <a:rPr lang="ko" sz="1050">
                <a:solidFill>
                  <a:srgbClr val="CE9178"/>
                </a:solidFill>
                <a:highlight>
                  <a:srgbClr val="1E1E1E"/>
                </a:highlight>
                <a:latin typeface="Open Sans SemiBold"/>
                <a:ea typeface="Open Sans SemiBold"/>
                <a:cs typeface="Open Sans SemiBold"/>
                <a:sym typeface="Open Sans SemiBold"/>
              </a:rPr>
              <a:t>"sha256-o88AwQnZB+VDvE9tvIXrMQaPlFFSUTR+nldQm1LuPXQ="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ko" sz="1050">
                <a:solidFill>
                  <a:srgbClr val="9CDCFE"/>
                </a:solidFill>
                <a:highlight>
                  <a:srgbClr val="1E1E1E"/>
                </a:highlight>
                <a:latin typeface="Open Sans SemiBold"/>
                <a:ea typeface="Open Sans SemiBold"/>
                <a:cs typeface="Open Sans SemiBold"/>
                <a:sym typeface="Open Sans SemiBold"/>
              </a:rPr>
              <a:t>crossorigin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Open Sans SemiBold"/>
                <a:ea typeface="Open Sans SemiBold"/>
                <a:cs typeface="Open Sans SemiBold"/>
                <a:sym typeface="Open Sans SemiBold"/>
              </a:rPr>
              <a:t>=</a:t>
            </a:r>
            <a:r>
              <a:rPr lang="ko" sz="1050">
                <a:solidFill>
                  <a:srgbClr val="CE9178"/>
                </a:solidFill>
                <a:highlight>
                  <a:srgbClr val="1E1E1E"/>
                </a:highlight>
                <a:latin typeface="Open Sans SemiBold"/>
                <a:ea typeface="Open Sans SemiBold"/>
                <a:cs typeface="Open Sans SemiBold"/>
                <a:sym typeface="Open Sans SemiBold"/>
              </a:rPr>
              <a:t>"anonymous"</a:t>
            </a:r>
            <a:r>
              <a:rPr lang="ko" sz="1050">
                <a:solidFill>
                  <a:srgbClr val="808080"/>
                </a:solidFill>
                <a:highlight>
                  <a:srgbClr val="1E1E1E"/>
                </a:highlight>
                <a:latin typeface="Open Sans SemiBold"/>
                <a:ea typeface="Open Sans SemiBold"/>
                <a:cs typeface="Open Sans SemiBold"/>
                <a:sym typeface="Open Sans SemiBold"/>
              </a:rPr>
              <a:t>&gt;&lt;/</a:t>
            </a:r>
            <a:r>
              <a:rPr lang="ko" sz="1050">
                <a:solidFill>
                  <a:srgbClr val="569CD6"/>
                </a:solidFill>
                <a:highlight>
                  <a:srgbClr val="1E1E1E"/>
                </a:highlight>
                <a:latin typeface="Open Sans SemiBold"/>
                <a:ea typeface="Open Sans SemiBold"/>
                <a:cs typeface="Open Sans SemiBold"/>
                <a:sym typeface="Open Sans SemiBold"/>
              </a:rPr>
              <a:t>script</a:t>
            </a:r>
            <a:r>
              <a:rPr lang="ko" sz="1050">
                <a:solidFill>
                  <a:srgbClr val="808080"/>
                </a:solidFill>
                <a:highlight>
                  <a:srgbClr val="1E1E1E"/>
                </a:highlight>
                <a:latin typeface="Open Sans SemiBold"/>
                <a:ea typeface="Open Sans SemiBold"/>
                <a:cs typeface="Open Sans SemiBold"/>
                <a:sym typeface="Open Sans SemiBold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Open Sans SemiBold"/>
                <a:ea typeface="Open Sans SemiBold"/>
                <a:cs typeface="Open Sans SemiBold"/>
                <a:sym typeface="Open Sans SemiBold"/>
              </a:rPr>
              <a:t>    </a:t>
            </a:r>
            <a:r>
              <a:rPr lang="ko" sz="1050">
                <a:solidFill>
                  <a:srgbClr val="808080"/>
                </a:solidFill>
                <a:highlight>
                  <a:srgbClr val="1E1E1E"/>
                </a:highlight>
                <a:latin typeface="Open Sans SemiBold"/>
                <a:ea typeface="Open Sans SemiBold"/>
                <a:cs typeface="Open Sans SemiBold"/>
                <a:sym typeface="Open Sans SemiBold"/>
              </a:rPr>
              <a:t>&lt;</a:t>
            </a:r>
            <a:r>
              <a:rPr lang="ko" sz="1050">
                <a:solidFill>
                  <a:srgbClr val="569CD6"/>
                </a:solidFill>
                <a:highlight>
                  <a:srgbClr val="1E1E1E"/>
                </a:highlight>
                <a:latin typeface="Open Sans SemiBold"/>
                <a:ea typeface="Open Sans SemiBold"/>
                <a:cs typeface="Open Sans SemiBold"/>
                <a:sym typeface="Open Sans SemiBold"/>
              </a:rPr>
              <a:t>script</a:t>
            </a:r>
            <a:r>
              <a:rPr lang="ko" sz="1050">
                <a:solidFill>
                  <a:srgbClr val="808080"/>
                </a:solidFill>
                <a:highlight>
                  <a:srgbClr val="1E1E1E"/>
                </a:highlight>
                <a:latin typeface="Open Sans SemiBold"/>
                <a:ea typeface="Open Sans SemiBold"/>
                <a:cs typeface="Open Sans SemiBold"/>
                <a:sym typeface="Open Sans SemiBold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Open Sans SemiBold"/>
                <a:ea typeface="Open Sans SemiBold"/>
                <a:cs typeface="Open Sans SemiBold"/>
                <a:sym typeface="Open Sans SemiBold"/>
              </a:rPr>
              <a:t>        </a:t>
            </a:r>
            <a:r>
              <a:rPr lang="ko" sz="1050">
                <a:solidFill>
                  <a:srgbClr val="DCDCAA"/>
                </a:solidFill>
                <a:highlight>
                  <a:srgbClr val="1E1E1E"/>
                </a:highlight>
                <a:latin typeface="Open Sans SemiBold"/>
                <a:ea typeface="Open Sans SemiBold"/>
                <a:cs typeface="Open Sans SemiBold"/>
                <a:sym typeface="Open Sans SemiBold"/>
              </a:rPr>
              <a:t>$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Open Sans SemiBold"/>
                <a:ea typeface="Open Sans SemiBold"/>
                <a:cs typeface="Open Sans SemiBold"/>
                <a:sym typeface="Open Sans SemiBold"/>
              </a:rPr>
              <a:t>(</a:t>
            </a:r>
            <a:r>
              <a:rPr lang="ko" sz="1050">
                <a:solidFill>
                  <a:srgbClr val="CE9178"/>
                </a:solidFill>
                <a:highlight>
                  <a:srgbClr val="1E1E1E"/>
                </a:highlight>
                <a:latin typeface="Open Sans SemiBold"/>
                <a:ea typeface="Open Sans SemiBold"/>
                <a:cs typeface="Open Sans SemiBold"/>
                <a:sym typeface="Open Sans SemiBold"/>
              </a:rPr>
              <a:t>'p'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Open Sans SemiBold"/>
                <a:ea typeface="Open Sans SemiBold"/>
                <a:cs typeface="Open Sans SemiBold"/>
                <a:sym typeface="Open Sans SemiBold"/>
              </a:rPr>
              <a:t>).</a:t>
            </a:r>
            <a:r>
              <a:rPr lang="ko" sz="1050">
                <a:solidFill>
                  <a:srgbClr val="DCDCAA"/>
                </a:solidFill>
                <a:highlight>
                  <a:srgbClr val="1E1E1E"/>
                </a:highlight>
                <a:latin typeface="Open Sans SemiBold"/>
                <a:ea typeface="Open Sans SemiBold"/>
                <a:cs typeface="Open Sans SemiBold"/>
                <a:sym typeface="Open Sans SemiBold"/>
              </a:rPr>
              <a:t>css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Open Sans SemiBold"/>
                <a:ea typeface="Open Sans SemiBold"/>
                <a:cs typeface="Open Sans SemiBold"/>
                <a:sym typeface="Open Sans SemiBold"/>
              </a:rPr>
              <a:t>(</a:t>
            </a:r>
            <a:r>
              <a:rPr lang="ko" sz="1050">
                <a:solidFill>
                  <a:srgbClr val="CE9178"/>
                </a:solidFill>
                <a:highlight>
                  <a:srgbClr val="1E1E1E"/>
                </a:highlight>
                <a:latin typeface="Open Sans SemiBold"/>
                <a:ea typeface="Open Sans SemiBold"/>
                <a:cs typeface="Open Sans SemiBold"/>
                <a:sym typeface="Open Sans SemiBold"/>
              </a:rPr>
              <a:t>'background-color'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Open Sans SemiBold"/>
                <a:ea typeface="Open Sans SemiBold"/>
                <a:cs typeface="Open Sans SemiBold"/>
                <a:sym typeface="Open Sans SemiBold"/>
              </a:rPr>
              <a:t>, </a:t>
            </a:r>
            <a:r>
              <a:rPr lang="ko" sz="1050">
                <a:solidFill>
                  <a:srgbClr val="CE9178"/>
                </a:solidFill>
                <a:highlight>
                  <a:srgbClr val="1E1E1E"/>
                </a:highlight>
                <a:latin typeface="Open Sans SemiBold"/>
                <a:ea typeface="Open Sans SemiBold"/>
                <a:cs typeface="Open Sans SemiBold"/>
                <a:sym typeface="Open Sans SemiBold"/>
              </a:rPr>
              <a:t>'red'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Open Sans SemiBold"/>
                <a:ea typeface="Open Sans SemiBold"/>
                <a:cs typeface="Open Sans SemiBold"/>
                <a:sym typeface="Open Sans SemiBold"/>
              </a:rPr>
              <a:t>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Open Sans SemiBold"/>
                <a:ea typeface="Open Sans SemiBold"/>
                <a:cs typeface="Open Sans SemiBold"/>
                <a:sym typeface="Open Sans SemiBold"/>
              </a:rPr>
              <a:t>            .</a:t>
            </a:r>
            <a:r>
              <a:rPr lang="ko" sz="1050">
                <a:solidFill>
                  <a:srgbClr val="DCDCAA"/>
                </a:solidFill>
                <a:highlight>
                  <a:srgbClr val="1E1E1E"/>
                </a:highlight>
                <a:latin typeface="Open Sans SemiBold"/>
                <a:ea typeface="Open Sans SemiBold"/>
                <a:cs typeface="Open Sans SemiBold"/>
                <a:sym typeface="Open Sans SemiBold"/>
              </a:rPr>
              <a:t>filter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Open Sans SemiBold"/>
                <a:ea typeface="Open Sans SemiBold"/>
                <a:cs typeface="Open Sans SemiBold"/>
                <a:sym typeface="Open Sans SemiBold"/>
              </a:rPr>
              <a:t>(</a:t>
            </a:r>
            <a:r>
              <a:rPr lang="ko" sz="1050">
                <a:solidFill>
                  <a:srgbClr val="CE9178"/>
                </a:solidFill>
                <a:highlight>
                  <a:srgbClr val="1E1E1E"/>
                </a:highlight>
                <a:latin typeface="Open Sans SemiBold"/>
                <a:ea typeface="Open Sans SemiBold"/>
                <a:cs typeface="Open Sans SemiBold"/>
                <a:sym typeface="Open Sans SemiBold"/>
              </a:rPr>
              <a:t>'.super'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Open Sans SemiBold"/>
                <a:ea typeface="Open Sans SemiBold"/>
                <a:cs typeface="Open Sans SemiBold"/>
                <a:sym typeface="Open Sans SemiBold"/>
              </a:rPr>
              <a:t>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Open Sans SemiBold"/>
                <a:ea typeface="Open Sans SemiBold"/>
                <a:cs typeface="Open Sans SemiBold"/>
                <a:sym typeface="Open Sans SemiBold"/>
              </a:rPr>
              <a:t>                .</a:t>
            </a:r>
            <a:r>
              <a:rPr lang="ko" sz="1050">
                <a:solidFill>
                  <a:srgbClr val="DCDCAA"/>
                </a:solidFill>
                <a:highlight>
                  <a:srgbClr val="1E1E1E"/>
                </a:highlight>
                <a:latin typeface="Open Sans SemiBold"/>
                <a:ea typeface="Open Sans SemiBold"/>
                <a:cs typeface="Open Sans SemiBold"/>
                <a:sym typeface="Open Sans SemiBold"/>
              </a:rPr>
              <a:t>css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Open Sans SemiBold"/>
                <a:ea typeface="Open Sans SemiBold"/>
                <a:cs typeface="Open Sans SemiBold"/>
                <a:sym typeface="Open Sans SemiBold"/>
              </a:rPr>
              <a:t>(</a:t>
            </a:r>
            <a:r>
              <a:rPr lang="ko" sz="1050">
                <a:solidFill>
                  <a:srgbClr val="CE9178"/>
                </a:solidFill>
                <a:highlight>
                  <a:srgbClr val="1E1E1E"/>
                </a:highlight>
                <a:latin typeface="Open Sans SemiBold"/>
                <a:ea typeface="Open Sans SemiBold"/>
                <a:cs typeface="Open Sans SemiBold"/>
                <a:sym typeface="Open Sans SemiBold"/>
              </a:rPr>
              <a:t>'border'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Open Sans SemiBold"/>
                <a:ea typeface="Open Sans SemiBold"/>
                <a:cs typeface="Open Sans SemiBold"/>
                <a:sym typeface="Open Sans SemiBold"/>
              </a:rPr>
              <a:t>, </a:t>
            </a:r>
            <a:r>
              <a:rPr lang="ko" sz="1050">
                <a:solidFill>
                  <a:srgbClr val="CE9178"/>
                </a:solidFill>
                <a:highlight>
                  <a:srgbClr val="1E1E1E"/>
                </a:highlight>
                <a:latin typeface="Open Sans SemiBold"/>
                <a:ea typeface="Open Sans SemiBold"/>
                <a:cs typeface="Open Sans SemiBold"/>
                <a:sym typeface="Open Sans SemiBold"/>
              </a:rPr>
              <a:t>'10px solid black'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Open Sans SemiBold"/>
                <a:ea typeface="Open Sans SemiBold"/>
                <a:cs typeface="Open Sans SemiBold"/>
                <a:sym typeface="Open Sans SemiBold"/>
              </a:rPr>
              <a:t>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Open Sans SemiBold"/>
                <a:ea typeface="Open Sans SemiBold"/>
                <a:cs typeface="Open Sans SemiBold"/>
                <a:sym typeface="Open Sans SemiBold"/>
              </a:rPr>
              <a:t>    </a:t>
            </a:r>
            <a:r>
              <a:rPr lang="ko" sz="1050">
                <a:solidFill>
                  <a:srgbClr val="808080"/>
                </a:solidFill>
                <a:highlight>
                  <a:srgbClr val="1E1E1E"/>
                </a:highlight>
                <a:latin typeface="Open Sans SemiBold"/>
                <a:ea typeface="Open Sans SemiBold"/>
                <a:cs typeface="Open Sans SemiBold"/>
                <a:sym typeface="Open Sans SemiBold"/>
              </a:rPr>
              <a:t>&lt;/</a:t>
            </a:r>
            <a:r>
              <a:rPr lang="ko" sz="1050">
                <a:solidFill>
                  <a:srgbClr val="569CD6"/>
                </a:solidFill>
                <a:highlight>
                  <a:srgbClr val="1E1E1E"/>
                </a:highlight>
                <a:latin typeface="Open Sans SemiBold"/>
                <a:ea typeface="Open Sans SemiBold"/>
                <a:cs typeface="Open Sans SemiBold"/>
                <a:sym typeface="Open Sans SemiBold"/>
              </a:rPr>
              <a:t>script</a:t>
            </a:r>
            <a:r>
              <a:rPr lang="ko" sz="1050">
                <a:solidFill>
                  <a:srgbClr val="808080"/>
                </a:solidFill>
                <a:highlight>
                  <a:srgbClr val="1E1E1E"/>
                </a:highlight>
                <a:latin typeface="Open Sans SemiBold"/>
                <a:ea typeface="Open Sans SemiBold"/>
                <a:cs typeface="Open Sans SemiBold"/>
                <a:sym typeface="Open Sans SemiBold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808080"/>
                </a:solidFill>
                <a:highlight>
                  <a:srgbClr val="1E1E1E"/>
                </a:highlight>
                <a:latin typeface="Open Sans SemiBold"/>
                <a:ea typeface="Open Sans SemiBold"/>
                <a:cs typeface="Open Sans SemiBold"/>
                <a:sym typeface="Open Sans SemiBold"/>
              </a:rPr>
              <a:t>&lt;/</a:t>
            </a:r>
            <a:r>
              <a:rPr lang="ko" sz="1050">
                <a:solidFill>
                  <a:srgbClr val="569CD6"/>
                </a:solidFill>
                <a:highlight>
                  <a:srgbClr val="1E1E1E"/>
                </a:highlight>
                <a:latin typeface="Open Sans SemiBold"/>
                <a:ea typeface="Open Sans SemiBold"/>
                <a:cs typeface="Open Sans SemiBold"/>
                <a:sym typeface="Open Sans SemiBold"/>
              </a:rPr>
              <a:t>body</a:t>
            </a:r>
            <a:r>
              <a:rPr lang="ko" sz="1050">
                <a:solidFill>
                  <a:srgbClr val="808080"/>
                </a:solidFill>
                <a:highlight>
                  <a:srgbClr val="1E1E1E"/>
                </a:highlight>
                <a:latin typeface="Open Sans SemiBold"/>
                <a:ea typeface="Open Sans SemiBold"/>
                <a:cs typeface="Open Sans SemiBold"/>
                <a:sym typeface="Open Sans SemiBold"/>
              </a:rPr>
              <a:t>&gt;</a:t>
            </a:r>
            <a:endParaRPr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1"/>
          <p:cNvSpPr txBox="1"/>
          <p:nvPr>
            <p:ph type="title"/>
          </p:nvPr>
        </p:nvSpPr>
        <p:spPr>
          <a:xfrm>
            <a:off x="663575" y="140225"/>
            <a:ext cx="6862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걸러내기 filter() - 함수사용</a:t>
            </a:r>
            <a:endParaRPr/>
          </a:p>
        </p:txBody>
      </p:sp>
      <p:sp>
        <p:nvSpPr>
          <p:cNvPr id="285" name="Google Shape;285;p51"/>
          <p:cNvSpPr txBox="1"/>
          <p:nvPr>
            <p:ph idx="1" type="body"/>
          </p:nvPr>
        </p:nvSpPr>
        <p:spPr>
          <a:xfrm>
            <a:off x="739775" y="1288850"/>
            <a:ext cx="8067000" cy="3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&lt;</a:t>
            </a:r>
            <a:r>
              <a:rPr lang="ko" sz="1050">
                <a:solidFill>
                  <a:srgbClr val="569CD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body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&gt;</a:t>
            </a:r>
            <a:endParaRPr sz="1050">
              <a:solidFill>
                <a:srgbClr val="80808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   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&lt;</a:t>
            </a:r>
            <a:r>
              <a:rPr lang="ko" sz="1050">
                <a:solidFill>
                  <a:srgbClr val="569CD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div</a:t>
            </a: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ko" sz="1050">
                <a:solidFill>
                  <a:srgbClr val="9CDCFE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class</a:t>
            </a: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=</a:t>
            </a:r>
            <a:r>
              <a:rPr lang="ko" sz="1050">
                <a:solidFill>
                  <a:srgbClr val="CE9178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"parent"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&gt;</a:t>
            </a: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parent</a:t>
            </a:r>
            <a:endParaRPr sz="1050">
              <a:solidFill>
                <a:srgbClr val="D4D4D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       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&lt;</a:t>
            </a:r>
            <a:r>
              <a:rPr lang="ko" sz="1050">
                <a:solidFill>
                  <a:srgbClr val="569CD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&gt;</a:t>
            </a: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1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&lt;/</a:t>
            </a:r>
            <a:r>
              <a:rPr lang="ko" sz="1050">
                <a:solidFill>
                  <a:srgbClr val="569CD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&gt;</a:t>
            </a:r>
            <a:endParaRPr sz="1050">
              <a:solidFill>
                <a:srgbClr val="80808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       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&lt;</a:t>
            </a:r>
            <a:r>
              <a:rPr lang="ko" sz="1050">
                <a:solidFill>
                  <a:srgbClr val="569CD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</a:t>
            </a: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ko" sz="1050">
                <a:solidFill>
                  <a:srgbClr val="9CDCFE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class</a:t>
            </a: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=</a:t>
            </a:r>
            <a:r>
              <a:rPr lang="ko" sz="1050">
                <a:solidFill>
                  <a:srgbClr val="CE9178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"super"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&gt;</a:t>
            </a: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super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&lt;/</a:t>
            </a:r>
            <a:r>
              <a:rPr lang="ko" sz="1050">
                <a:solidFill>
                  <a:srgbClr val="569CD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&gt;</a:t>
            </a:r>
            <a:endParaRPr sz="1050">
              <a:solidFill>
                <a:srgbClr val="80808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       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&lt;</a:t>
            </a:r>
            <a:r>
              <a:rPr lang="ko" sz="1050">
                <a:solidFill>
                  <a:srgbClr val="569CD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&gt;</a:t>
            </a: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2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&lt;/</a:t>
            </a:r>
            <a:r>
              <a:rPr lang="ko" sz="1050">
                <a:solidFill>
                  <a:srgbClr val="569CD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&gt;</a:t>
            </a:r>
            <a:endParaRPr sz="1050">
              <a:solidFill>
                <a:srgbClr val="80808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       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&lt;</a:t>
            </a:r>
            <a:r>
              <a:rPr lang="ko" sz="1050">
                <a:solidFill>
                  <a:srgbClr val="569CD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</a:t>
            </a: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ko" sz="1050">
                <a:solidFill>
                  <a:srgbClr val="9CDCFE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class</a:t>
            </a: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=</a:t>
            </a:r>
            <a:r>
              <a:rPr lang="ko" sz="1050">
                <a:solidFill>
                  <a:srgbClr val="CE9178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"super"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&gt;</a:t>
            </a: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super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&lt;/</a:t>
            </a:r>
            <a:r>
              <a:rPr lang="ko" sz="1050">
                <a:solidFill>
                  <a:srgbClr val="569CD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&gt;</a:t>
            </a:r>
            <a:endParaRPr sz="1050">
              <a:solidFill>
                <a:srgbClr val="80808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   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&lt;/</a:t>
            </a:r>
            <a:r>
              <a:rPr lang="ko" sz="1050">
                <a:solidFill>
                  <a:srgbClr val="569CD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div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&gt;</a:t>
            </a:r>
            <a:endParaRPr sz="1050">
              <a:solidFill>
                <a:srgbClr val="80808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   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&lt;</a:t>
            </a:r>
            <a:r>
              <a:rPr lang="ko" sz="1050">
                <a:solidFill>
                  <a:srgbClr val="569CD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script</a:t>
            </a: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ko" sz="1050">
                <a:solidFill>
                  <a:srgbClr val="9CDCFE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src</a:t>
            </a: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=</a:t>
            </a:r>
            <a:r>
              <a:rPr lang="ko" sz="1050">
                <a:solidFill>
                  <a:srgbClr val="CE9178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"https://code.jquery.com/jquery-3.6.1.min.js"</a:t>
            </a: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ko" sz="1050">
                <a:solidFill>
                  <a:srgbClr val="9CDCFE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integrity</a:t>
            </a: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=</a:t>
            </a:r>
            <a:r>
              <a:rPr lang="ko" sz="1050">
                <a:solidFill>
                  <a:srgbClr val="CE9178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"sha256-o88AwQnZB+VDvE9tvIXrMQaPlFFSUTR+nldQm1LuPXQ="</a:t>
            </a: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ko" sz="1050">
                <a:solidFill>
                  <a:srgbClr val="9CDCFE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crossorigin</a:t>
            </a: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=</a:t>
            </a:r>
            <a:r>
              <a:rPr lang="ko" sz="1050">
                <a:solidFill>
                  <a:srgbClr val="CE9178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"anonymous"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&gt;&lt;/</a:t>
            </a:r>
            <a:r>
              <a:rPr lang="ko" sz="1050">
                <a:solidFill>
                  <a:srgbClr val="569CD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script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&gt;</a:t>
            </a:r>
            <a:endParaRPr sz="1050">
              <a:solidFill>
                <a:srgbClr val="80808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   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&lt;</a:t>
            </a:r>
            <a:r>
              <a:rPr lang="ko" sz="1050">
                <a:solidFill>
                  <a:srgbClr val="569CD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script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&gt;</a:t>
            </a:r>
            <a:endParaRPr sz="1050">
              <a:solidFill>
                <a:srgbClr val="80808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       </a:t>
            </a:r>
            <a:r>
              <a:rPr lang="ko" sz="1050">
                <a:solidFill>
                  <a:srgbClr val="DCDCAA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$</a:t>
            </a: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(</a:t>
            </a:r>
            <a:r>
              <a:rPr lang="ko" sz="1050">
                <a:solidFill>
                  <a:srgbClr val="CE9178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'p'</a:t>
            </a: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).</a:t>
            </a:r>
            <a:r>
              <a:rPr lang="ko" sz="1050">
                <a:solidFill>
                  <a:srgbClr val="DCDCAA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css</a:t>
            </a: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(</a:t>
            </a:r>
            <a:r>
              <a:rPr lang="ko" sz="1050">
                <a:solidFill>
                  <a:srgbClr val="CE9178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'background-color'</a:t>
            </a: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, </a:t>
            </a:r>
            <a:r>
              <a:rPr lang="ko" sz="1050">
                <a:solidFill>
                  <a:srgbClr val="CE9178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'red'</a:t>
            </a: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)</a:t>
            </a:r>
            <a:endParaRPr sz="1050">
              <a:solidFill>
                <a:srgbClr val="D4D4D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           .</a:t>
            </a:r>
            <a:r>
              <a:rPr lang="ko" sz="1050">
                <a:solidFill>
                  <a:srgbClr val="DCDCAA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filter</a:t>
            </a: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(</a:t>
            </a:r>
            <a:r>
              <a:rPr lang="ko" sz="1050">
                <a:solidFill>
                  <a:srgbClr val="569CD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function</a:t>
            </a: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(</a:t>
            </a:r>
            <a:r>
              <a:rPr lang="ko" sz="1050">
                <a:solidFill>
                  <a:srgbClr val="9CDCFE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index</a:t>
            </a: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){</a:t>
            </a:r>
            <a:endParaRPr sz="1050">
              <a:solidFill>
                <a:srgbClr val="D4D4D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               </a:t>
            </a:r>
            <a:r>
              <a:rPr lang="ko" sz="1050">
                <a:solidFill>
                  <a:srgbClr val="C586C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return</a:t>
            </a: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ko" sz="1050">
                <a:solidFill>
                  <a:srgbClr val="9CDCFE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index</a:t>
            </a: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% </a:t>
            </a:r>
            <a:r>
              <a:rPr lang="ko" sz="1050">
                <a:solidFill>
                  <a:srgbClr val="B5CEA8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2</a:t>
            </a: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== </a:t>
            </a:r>
            <a:r>
              <a:rPr lang="ko" sz="1050">
                <a:solidFill>
                  <a:srgbClr val="B5CEA8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0</a:t>
            </a:r>
            <a:endParaRPr sz="1050">
              <a:solidFill>
                <a:srgbClr val="B5CEA8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           })</a:t>
            </a:r>
            <a:endParaRPr sz="1050">
              <a:solidFill>
                <a:srgbClr val="D4D4D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           .</a:t>
            </a:r>
            <a:r>
              <a:rPr lang="ko" sz="1050">
                <a:solidFill>
                  <a:srgbClr val="DCDCAA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css</a:t>
            </a: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(</a:t>
            </a:r>
            <a:r>
              <a:rPr lang="ko" sz="1050">
                <a:solidFill>
                  <a:srgbClr val="CE9178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'border'</a:t>
            </a: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, </a:t>
            </a:r>
            <a:r>
              <a:rPr lang="ko" sz="1050">
                <a:solidFill>
                  <a:srgbClr val="CE9178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'10px solid black'</a:t>
            </a: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)</a:t>
            </a:r>
            <a:endParaRPr sz="1050">
              <a:solidFill>
                <a:srgbClr val="D4D4D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   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&lt;/</a:t>
            </a:r>
            <a:r>
              <a:rPr lang="ko" sz="1050">
                <a:solidFill>
                  <a:srgbClr val="569CD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script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&gt;</a:t>
            </a:r>
            <a:endParaRPr sz="1050">
              <a:solidFill>
                <a:srgbClr val="80808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&lt;/</a:t>
            </a:r>
            <a:r>
              <a:rPr lang="ko" sz="1050">
                <a:solidFill>
                  <a:srgbClr val="569CD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body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&gt;</a:t>
            </a:r>
            <a:endParaRPr sz="1050">
              <a:solidFill>
                <a:srgbClr val="80808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2"/>
          <p:cNvSpPr txBox="1"/>
          <p:nvPr>
            <p:ph type="title"/>
          </p:nvPr>
        </p:nvSpPr>
        <p:spPr>
          <a:xfrm>
            <a:off x="663575" y="140225"/>
            <a:ext cx="6862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형제 찾기 - next()</a:t>
            </a:r>
            <a:endParaRPr/>
          </a:p>
        </p:txBody>
      </p:sp>
      <p:sp>
        <p:nvSpPr>
          <p:cNvPr id="291" name="Google Shape;291;p52"/>
          <p:cNvSpPr txBox="1"/>
          <p:nvPr>
            <p:ph idx="1" type="body"/>
          </p:nvPr>
        </p:nvSpPr>
        <p:spPr>
          <a:xfrm>
            <a:off x="739775" y="1288850"/>
            <a:ext cx="7629300" cy="31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&lt;</a:t>
            </a:r>
            <a:r>
              <a:rPr lang="ko" sz="1050">
                <a:solidFill>
                  <a:srgbClr val="569CD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body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&gt;</a:t>
            </a:r>
            <a:endParaRPr sz="1050">
              <a:solidFill>
                <a:srgbClr val="80808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   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&lt;</a:t>
            </a:r>
            <a:r>
              <a:rPr lang="ko" sz="1050">
                <a:solidFill>
                  <a:srgbClr val="569CD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div</a:t>
            </a: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ko" sz="1050">
                <a:solidFill>
                  <a:srgbClr val="9CDCFE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class</a:t>
            </a: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=</a:t>
            </a:r>
            <a:r>
              <a:rPr lang="ko" sz="1050">
                <a:solidFill>
                  <a:srgbClr val="CE9178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"parent"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&gt;</a:t>
            </a: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parent</a:t>
            </a:r>
            <a:endParaRPr sz="1050">
              <a:solidFill>
                <a:srgbClr val="D4D4D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       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&lt;</a:t>
            </a:r>
            <a:r>
              <a:rPr lang="ko" sz="1050">
                <a:solidFill>
                  <a:srgbClr val="569CD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</a:t>
            </a: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ko" sz="1050">
                <a:solidFill>
                  <a:srgbClr val="9CDCFE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class</a:t>
            </a: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=</a:t>
            </a:r>
            <a:r>
              <a:rPr lang="ko" sz="1050">
                <a:solidFill>
                  <a:srgbClr val="CE9178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"super1"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&gt;</a:t>
            </a: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super1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&lt;/</a:t>
            </a:r>
            <a:r>
              <a:rPr lang="ko" sz="1050">
                <a:solidFill>
                  <a:srgbClr val="569CD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&gt;</a:t>
            </a:r>
            <a:endParaRPr sz="1050">
              <a:solidFill>
                <a:srgbClr val="80808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       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&lt;</a:t>
            </a:r>
            <a:r>
              <a:rPr lang="ko" sz="1050">
                <a:solidFill>
                  <a:srgbClr val="569CD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</a:t>
            </a: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ko" sz="1050">
                <a:solidFill>
                  <a:srgbClr val="9CDCFE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class</a:t>
            </a: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=</a:t>
            </a:r>
            <a:r>
              <a:rPr lang="ko" sz="1050">
                <a:solidFill>
                  <a:srgbClr val="CE9178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"super2"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&gt;</a:t>
            </a: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super2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&lt;/</a:t>
            </a:r>
            <a:r>
              <a:rPr lang="ko" sz="1050">
                <a:solidFill>
                  <a:srgbClr val="569CD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&gt;</a:t>
            </a:r>
            <a:endParaRPr sz="1050">
              <a:solidFill>
                <a:srgbClr val="80808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   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&lt;/</a:t>
            </a:r>
            <a:r>
              <a:rPr lang="ko" sz="1050">
                <a:solidFill>
                  <a:srgbClr val="569CD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div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&gt;</a:t>
            </a:r>
            <a:endParaRPr sz="1050">
              <a:solidFill>
                <a:srgbClr val="80808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   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&lt;</a:t>
            </a:r>
            <a:r>
              <a:rPr lang="ko" sz="1050">
                <a:solidFill>
                  <a:srgbClr val="569CD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script</a:t>
            </a: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ko" sz="1050">
                <a:solidFill>
                  <a:srgbClr val="9CDCFE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src</a:t>
            </a: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=</a:t>
            </a:r>
            <a:r>
              <a:rPr lang="ko" sz="1050">
                <a:solidFill>
                  <a:srgbClr val="CE9178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"https://code.jquery.com/jquery-3.6.1.min.js"</a:t>
            </a: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ko" sz="1050">
                <a:solidFill>
                  <a:srgbClr val="9CDCFE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integrity</a:t>
            </a: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=</a:t>
            </a:r>
            <a:r>
              <a:rPr lang="ko" sz="1050">
                <a:solidFill>
                  <a:srgbClr val="CE9178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"sha256-o88AwQnZB+VDvE9tvIXrMQaPlFFSUTR+nldQm1LuPXQ="</a:t>
            </a: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ko" sz="1050">
                <a:solidFill>
                  <a:srgbClr val="9CDCFE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crossorigin</a:t>
            </a: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=</a:t>
            </a:r>
            <a:r>
              <a:rPr lang="ko" sz="1050">
                <a:solidFill>
                  <a:srgbClr val="CE9178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"anonymous"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&gt;&lt;/</a:t>
            </a:r>
            <a:r>
              <a:rPr lang="ko" sz="1050">
                <a:solidFill>
                  <a:srgbClr val="569CD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script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&gt;</a:t>
            </a:r>
            <a:endParaRPr sz="1050">
              <a:solidFill>
                <a:srgbClr val="80808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   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&lt;</a:t>
            </a:r>
            <a:r>
              <a:rPr lang="ko" sz="1050">
                <a:solidFill>
                  <a:srgbClr val="569CD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script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&gt;</a:t>
            </a:r>
            <a:endParaRPr sz="1050">
              <a:solidFill>
                <a:srgbClr val="80808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       </a:t>
            </a:r>
            <a:r>
              <a:rPr lang="ko" sz="1050">
                <a:solidFill>
                  <a:srgbClr val="DCDCAA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$</a:t>
            </a: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(</a:t>
            </a:r>
            <a:r>
              <a:rPr lang="ko" sz="1050">
                <a:solidFill>
                  <a:srgbClr val="CE9178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'.super1'</a:t>
            </a: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).</a:t>
            </a:r>
            <a:r>
              <a:rPr lang="ko" sz="1050">
                <a:solidFill>
                  <a:srgbClr val="DCDCAA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next</a:t>
            </a: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().</a:t>
            </a:r>
            <a:r>
              <a:rPr lang="ko" sz="1050">
                <a:solidFill>
                  <a:srgbClr val="DCDCAA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css</a:t>
            </a: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(</a:t>
            </a:r>
            <a:r>
              <a:rPr lang="ko" sz="1050">
                <a:solidFill>
                  <a:srgbClr val="CE9178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'color'</a:t>
            </a: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,</a:t>
            </a:r>
            <a:r>
              <a:rPr lang="ko" sz="1050">
                <a:solidFill>
                  <a:srgbClr val="CE9178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'red'</a:t>
            </a: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)</a:t>
            </a:r>
            <a:endParaRPr sz="1050">
              <a:solidFill>
                <a:srgbClr val="D4D4D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   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&lt;/</a:t>
            </a:r>
            <a:r>
              <a:rPr lang="ko" sz="1050">
                <a:solidFill>
                  <a:srgbClr val="569CD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script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&gt;</a:t>
            </a:r>
            <a:endParaRPr sz="1050">
              <a:solidFill>
                <a:srgbClr val="80808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&lt;/</a:t>
            </a:r>
            <a:r>
              <a:rPr lang="ko" sz="1050">
                <a:solidFill>
                  <a:srgbClr val="569CD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body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&gt;</a:t>
            </a:r>
            <a:endParaRPr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2073000" y="1837900"/>
            <a:ext cx="4998000" cy="13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JQUERY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3"/>
          <p:cNvSpPr txBox="1"/>
          <p:nvPr>
            <p:ph type="title"/>
          </p:nvPr>
        </p:nvSpPr>
        <p:spPr>
          <a:xfrm>
            <a:off x="663575" y="140225"/>
            <a:ext cx="6862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형제 찾기 - prev()</a:t>
            </a:r>
            <a:endParaRPr/>
          </a:p>
        </p:txBody>
      </p:sp>
      <p:sp>
        <p:nvSpPr>
          <p:cNvPr id="297" name="Google Shape;297;p53"/>
          <p:cNvSpPr txBox="1"/>
          <p:nvPr>
            <p:ph idx="1" type="body"/>
          </p:nvPr>
        </p:nvSpPr>
        <p:spPr>
          <a:xfrm>
            <a:off x="739775" y="1288850"/>
            <a:ext cx="7629300" cy="31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&lt;</a:t>
            </a:r>
            <a:r>
              <a:rPr lang="ko" sz="1050">
                <a:solidFill>
                  <a:srgbClr val="569CD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body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&gt;</a:t>
            </a:r>
            <a:endParaRPr sz="1050">
              <a:solidFill>
                <a:srgbClr val="80808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   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&lt;</a:t>
            </a:r>
            <a:r>
              <a:rPr lang="ko" sz="1050">
                <a:solidFill>
                  <a:srgbClr val="569CD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div</a:t>
            </a: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ko" sz="1050">
                <a:solidFill>
                  <a:srgbClr val="9CDCFE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class</a:t>
            </a: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=</a:t>
            </a:r>
            <a:r>
              <a:rPr lang="ko" sz="1050">
                <a:solidFill>
                  <a:srgbClr val="CE9178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"parent"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&gt;</a:t>
            </a: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parent</a:t>
            </a:r>
            <a:endParaRPr sz="1050">
              <a:solidFill>
                <a:srgbClr val="D4D4D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       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&lt;</a:t>
            </a:r>
            <a:r>
              <a:rPr lang="ko" sz="1050">
                <a:solidFill>
                  <a:srgbClr val="569CD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</a:t>
            </a: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ko" sz="1050">
                <a:solidFill>
                  <a:srgbClr val="9CDCFE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class</a:t>
            </a: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=</a:t>
            </a:r>
            <a:r>
              <a:rPr lang="ko" sz="1050">
                <a:solidFill>
                  <a:srgbClr val="CE9178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"super1"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&gt;</a:t>
            </a: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super1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&lt;/</a:t>
            </a:r>
            <a:r>
              <a:rPr lang="ko" sz="1050">
                <a:solidFill>
                  <a:srgbClr val="569CD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&gt;</a:t>
            </a:r>
            <a:endParaRPr sz="1050">
              <a:solidFill>
                <a:srgbClr val="80808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       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&lt;</a:t>
            </a:r>
            <a:r>
              <a:rPr lang="ko" sz="1050">
                <a:solidFill>
                  <a:srgbClr val="569CD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</a:t>
            </a: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ko" sz="1050">
                <a:solidFill>
                  <a:srgbClr val="9CDCFE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class</a:t>
            </a: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=</a:t>
            </a:r>
            <a:r>
              <a:rPr lang="ko" sz="1050">
                <a:solidFill>
                  <a:srgbClr val="CE9178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"super2"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&gt;</a:t>
            </a: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super2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&lt;/</a:t>
            </a:r>
            <a:r>
              <a:rPr lang="ko" sz="1050">
                <a:solidFill>
                  <a:srgbClr val="569CD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&gt;</a:t>
            </a:r>
            <a:endParaRPr sz="1050">
              <a:solidFill>
                <a:srgbClr val="80808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   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&lt;/</a:t>
            </a:r>
            <a:r>
              <a:rPr lang="ko" sz="1050">
                <a:solidFill>
                  <a:srgbClr val="569CD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div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&gt;</a:t>
            </a:r>
            <a:endParaRPr sz="1050">
              <a:solidFill>
                <a:srgbClr val="80808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   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&lt;</a:t>
            </a:r>
            <a:r>
              <a:rPr lang="ko" sz="1050">
                <a:solidFill>
                  <a:srgbClr val="569CD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script</a:t>
            </a: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ko" sz="1050">
                <a:solidFill>
                  <a:srgbClr val="9CDCFE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src</a:t>
            </a: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=</a:t>
            </a:r>
            <a:r>
              <a:rPr lang="ko" sz="1050">
                <a:solidFill>
                  <a:srgbClr val="CE9178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"https://code.jquery.com/jquery-3.6.1.min.js"</a:t>
            </a: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ko" sz="1050">
                <a:solidFill>
                  <a:srgbClr val="9CDCFE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integrity</a:t>
            </a: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=</a:t>
            </a:r>
            <a:r>
              <a:rPr lang="ko" sz="1050">
                <a:solidFill>
                  <a:srgbClr val="CE9178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"sha256-o88AwQnZB+VDvE9tvIXrMQaPlFFSUTR+nldQm1LuPXQ="</a:t>
            </a: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ko" sz="1050">
                <a:solidFill>
                  <a:srgbClr val="9CDCFE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crossorigin</a:t>
            </a: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=</a:t>
            </a:r>
            <a:r>
              <a:rPr lang="ko" sz="1050">
                <a:solidFill>
                  <a:srgbClr val="CE9178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"anonymous"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&gt;&lt;/</a:t>
            </a:r>
            <a:r>
              <a:rPr lang="ko" sz="1050">
                <a:solidFill>
                  <a:srgbClr val="569CD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script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&gt;</a:t>
            </a:r>
            <a:endParaRPr sz="1050">
              <a:solidFill>
                <a:srgbClr val="80808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   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&lt;</a:t>
            </a:r>
            <a:r>
              <a:rPr lang="ko" sz="1050">
                <a:solidFill>
                  <a:srgbClr val="569CD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script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&gt;</a:t>
            </a:r>
            <a:endParaRPr sz="1050">
              <a:solidFill>
                <a:srgbClr val="80808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       </a:t>
            </a:r>
            <a:r>
              <a:rPr lang="ko" sz="1050">
                <a:solidFill>
                  <a:srgbClr val="DCDCAA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$</a:t>
            </a: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(</a:t>
            </a:r>
            <a:r>
              <a:rPr lang="ko" sz="1050">
                <a:solidFill>
                  <a:srgbClr val="CE9178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'.super2'</a:t>
            </a: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).</a:t>
            </a:r>
            <a:r>
              <a:rPr lang="ko" sz="1050">
                <a:solidFill>
                  <a:srgbClr val="DCDCAA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prev</a:t>
            </a: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().</a:t>
            </a:r>
            <a:r>
              <a:rPr lang="ko" sz="1050">
                <a:solidFill>
                  <a:srgbClr val="DCDCAA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css</a:t>
            </a: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(</a:t>
            </a:r>
            <a:r>
              <a:rPr lang="ko" sz="1050">
                <a:solidFill>
                  <a:srgbClr val="CE9178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'color'</a:t>
            </a: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,</a:t>
            </a:r>
            <a:r>
              <a:rPr lang="ko" sz="1050">
                <a:solidFill>
                  <a:srgbClr val="CE9178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'red'</a:t>
            </a: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)</a:t>
            </a:r>
            <a:endParaRPr sz="1050">
              <a:solidFill>
                <a:srgbClr val="D4D4D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   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&lt;/</a:t>
            </a:r>
            <a:r>
              <a:rPr lang="ko" sz="1050">
                <a:solidFill>
                  <a:srgbClr val="569CD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script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&gt;</a:t>
            </a:r>
            <a:endParaRPr sz="1050">
              <a:solidFill>
                <a:srgbClr val="80808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&lt;/</a:t>
            </a:r>
            <a:r>
              <a:rPr lang="ko" sz="1050">
                <a:solidFill>
                  <a:srgbClr val="569CD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body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&gt;</a:t>
            </a:r>
            <a:endParaRPr sz="1050">
              <a:solidFill>
                <a:srgbClr val="80808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4"/>
          <p:cNvSpPr txBox="1"/>
          <p:nvPr>
            <p:ph type="title"/>
          </p:nvPr>
        </p:nvSpPr>
        <p:spPr>
          <a:xfrm>
            <a:off x="663575" y="140225"/>
            <a:ext cx="6862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length</a:t>
            </a:r>
            <a:endParaRPr/>
          </a:p>
        </p:txBody>
      </p:sp>
      <p:sp>
        <p:nvSpPr>
          <p:cNvPr id="303" name="Google Shape;303;p54"/>
          <p:cNvSpPr txBox="1"/>
          <p:nvPr>
            <p:ph idx="1" type="body"/>
          </p:nvPr>
        </p:nvSpPr>
        <p:spPr>
          <a:xfrm>
            <a:off x="739775" y="1288850"/>
            <a:ext cx="7629300" cy="31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&lt;</a:t>
            </a:r>
            <a:r>
              <a:rPr lang="ko" sz="1050">
                <a:solidFill>
                  <a:srgbClr val="569CD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body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&gt;</a:t>
            </a:r>
            <a:endParaRPr sz="1050">
              <a:solidFill>
                <a:srgbClr val="80808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   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&lt;</a:t>
            </a:r>
            <a:r>
              <a:rPr lang="ko" sz="1050">
                <a:solidFill>
                  <a:srgbClr val="569CD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</a:t>
            </a: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ko" sz="1050">
                <a:solidFill>
                  <a:srgbClr val="9CDCFE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class</a:t>
            </a: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=</a:t>
            </a:r>
            <a:r>
              <a:rPr lang="ko" sz="1050">
                <a:solidFill>
                  <a:srgbClr val="CE9178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"super1"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&gt;</a:t>
            </a: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super1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&lt;/</a:t>
            </a:r>
            <a:r>
              <a:rPr lang="ko" sz="1050">
                <a:solidFill>
                  <a:srgbClr val="569CD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&gt;</a:t>
            </a:r>
            <a:endParaRPr sz="1050">
              <a:solidFill>
                <a:srgbClr val="80808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   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&lt;</a:t>
            </a:r>
            <a:r>
              <a:rPr lang="ko" sz="1050">
                <a:solidFill>
                  <a:srgbClr val="569CD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</a:t>
            </a: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ko" sz="1050">
                <a:solidFill>
                  <a:srgbClr val="9CDCFE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class</a:t>
            </a: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=</a:t>
            </a:r>
            <a:r>
              <a:rPr lang="ko" sz="1050">
                <a:solidFill>
                  <a:srgbClr val="CE9178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"super2"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&gt;</a:t>
            </a: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super2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&lt;/</a:t>
            </a:r>
            <a:r>
              <a:rPr lang="ko" sz="1050">
                <a:solidFill>
                  <a:srgbClr val="569CD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&gt;</a:t>
            </a:r>
            <a:endParaRPr sz="1050">
              <a:solidFill>
                <a:srgbClr val="80808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   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&lt;</a:t>
            </a:r>
            <a:r>
              <a:rPr lang="ko" sz="1050">
                <a:solidFill>
                  <a:srgbClr val="569CD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</a:t>
            </a: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ko" sz="1050">
                <a:solidFill>
                  <a:srgbClr val="9CDCFE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class</a:t>
            </a: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=</a:t>
            </a:r>
            <a:r>
              <a:rPr lang="ko" sz="1050">
                <a:solidFill>
                  <a:srgbClr val="CE9178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"super2"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&gt;</a:t>
            </a: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super2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&lt;/</a:t>
            </a:r>
            <a:r>
              <a:rPr lang="ko" sz="1050">
                <a:solidFill>
                  <a:srgbClr val="569CD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&gt;</a:t>
            </a:r>
            <a:endParaRPr sz="1050">
              <a:solidFill>
                <a:srgbClr val="80808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   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&lt;</a:t>
            </a:r>
            <a:r>
              <a:rPr lang="ko" sz="1050">
                <a:solidFill>
                  <a:srgbClr val="569CD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script</a:t>
            </a: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ko" sz="1050">
                <a:solidFill>
                  <a:srgbClr val="9CDCFE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src</a:t>
            </a: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=</a:t>
            </a:r>
            <a:r>
              <a:rPr lang="ko" sz="1050">
                <a:solidFill>
                  <a:srgbClr val="CE9178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"https://code.jquery.com/jquery-3.6.1.min.js"</a:t>
            </a:r>
            <a:endParaRPr sz="1050">
              <a:solidFill>
                <a:srgbClr val="CE9178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       </a:t>
            </a:r>
            <a:r>
              <a:rPr lang="ko" sz="1050">
                <a:solidFill>
                  <a:srgbClr val="9CDCFE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integrity</a:t>
            </a: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=</a:t>
            </a:r>
            <a:r>
              <a:rPr lang="ko" sz="1050">
                <a:solidFill>
                  <a:srgbClr val="CE9178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"sha256-o88AwQnZB+VDvE9tvIXrMQaPlFFSUTR+nldQm1LuPXQ="</a:t>
            </a: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ko" sz="1050">
                <a:solidFill>
                  <a:srgbClr val="9CDCFE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crossorigin</a:t>
            </a: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=</a:t>
            </a:r>
            <a:r>
              <a:rPr lang="ko" sz="1050">
                <a:solidFill>
                  <a:srgbClr val="CE9178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"anonymous"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&gt;&lt;/</a:t>
            </a:r>
            <a:r>
              <a:rPr lang="ko" sz="1050">
                <a:solidFill>
                  <a:srgbClr val="569CD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script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&gt;</a:t>
            </a:r>
            <a:endParaRPr sz="1050">
              <a:solidFill>
                <a:srgbClr val="80808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   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&lt;</a:t>
            </a:r>
            <a:r>
              <a:rPr lang="ko" sz="1050">
                <a:solidFill>
                  <a:srgbClr val="569CD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script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&gt;</a:t>
            </a:r>
            <a:endParaRPr sz="1050">
              <a:solidFill>
                <a:srgbClr val="80808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       </a:t>
            </a:r>
            <a:r>
              <a:rPr lang="ko" sz="1050">
                <a:solidFill>
                  <a:srgbClr val="569CD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let</a:t>
            </a: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ko" sz="1050">
                <a:solidFill>
                  <a:srgbClr val="9CDCFE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len</a:t>
            </a: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= </a:t>
            </a:r>
            <a:r>
              <a:rPr lang="ko" sz="1050">
                <a:solidFill>
                  <a:srgbClr val="DCDCAA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$</a:t>
            </a: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(</a:t>
            </a:r>
            <a:r>
              <a:rPr lang="ko" sz="1050">
                <a:solidFill>
                  <a:srgbClr val="CE9178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'p'</a:t>
            </a: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).</a:t>
            </a:r>
            <a:r>
              <a:rPr lang="ko" sz="1050">
                <a:solidFill>
                  <a:srgbClr val="9CDCFE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length</a:t>
            </a:r>
            <a:endParaRPr sz="1050">
              <a:solidFill>
                <a:srgbClr val="9CDCFE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       </a:t>
            </a:r>
            <a:r>
              <a:rPr lang="ko" sz="1050">
                <a:solidFill>
                  <a:srgbClr val="DCDCAA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alert</a:t>
            </a: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(</a:t>
            </a:r>
            <a:r>
              <a:rPr lang="ko" sz="1050">
                <a:solidFill>
                  <a:srgbClr val="9CDCFE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len</a:t>
            </a: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)</a:t>
            </a:r>
            <a:endParaRPr sz="1050">
              <a:solidFill>
                <a:srgbClr val="D4D4D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   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&lt;/</a:t>
            </a:r>
            <a:r>
              <a:rPr lang="ko" sz="1050">
                <a:solidFill>
                  <a:srgbClr val="569CD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script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&gt;</a:t>
            </a:r>
            <a:endParaRPr sz="1050">
              <a:solidFill>
                <a:srgbClr val="80808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&lt;/</a:t>
            </a:r>
            <a:r>
              <a:rPr lang="ko" sz="1050">
                <a:solidFill>
                  <a:srgbClr val="569CD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body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&gt;</a:t>
            </a:r>
            <a:endParaRPr sz="1050">
              <a:solidFill>
                <a:srgbClr val="80808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5"/>
          <p:cNvSpPr txBox="1"/>
          <p:nvPr>
            <p:ph type="title"/>
          </p:nvPr>
        </p:nvSpPr>
        <p:spPr>
          <a:xfrm>
            <a:off x="663575" y="140225"/>
            <a:ext cx="6862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index 출력하기 (형제들 중 몇 번째)</a:t>
            </a:r>
            <a:endParaRPr/>
          </a:p>
        </p:txBody>
      </p:sp>
      <p:sp>
        <p:nvSpPr>
          <p:cNvPr id="309" name="Google Shape;309;p55"/>
          <p:cNvSpPr txBox="1"/>
          <p:nvPr>
            <p:ph idx="1" type="body"/>
          </p:nvPr>
        </p:nvSpPr>
        <p:spPr>
          <a:xfrm>
            <a:off x="739775" y="1288850"/>
            <a:ext cx="7629300" cy="31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ko" sz="1050">
                <a:solidFill>
                  <a:srgbClr val="808080"/>
                </a:solidFill>
              </a:rPr>
              <a:t>&lt;</a:t>
            </a:r>
            <a:r>
              <a:rPr lang="ko" sz="1050">
                <a:solidFill>
                  <a:srgbClr val="569CD6"/>
                </a:solidFill>
              </a:rPr>
              <a:t>body</a:t>
            </a:r>
            <a:r>
              <a:rPr lang="ko" sz="1050">
                <a:solidFill>
                  <a:srgbClr val="808080"/>
                </a:solidFill>
              </a:rPr>
              <a:t>&gt;</a:t>
            </a:r>
            <a:endParaRPr sz="1050">
              <a:solidFill>
                <a:srgbClr val="80808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ko" sz="1050">
                <a:solidFill>
                  <a:srgbClr val="D4D4D4"/>
                </a:solidFill>
              </a:rPr>
              <a:t>    </a:t>
            </a:r>
            <a:r>
              <a:rPr lang="ko" sz="1050">
                <a:solidFill>
                  <a:srgbClr val="808080"/>
                </a:solidFill>
              </a:rPr>
              <a:t>&lt;</a:t>
            </a:r>
            <a:r>
              <a:rPr lang="ko" sz="1050">
                <a:solidFill>
                  <a:srgbClr val="569CD6"/>
                </a:solidFill>
              </a:rPr>
              <a:t>ul</a:t>
            </a:r>
            <a:r>
              <a:rPr lang="ko" sz="1050">
                <a:solidFill>
                  <a:srgbClr val="808080"/>
                </a:solidFill>
              </a:rPr>
              <a:t>&gt;</a:t>
            </a:r>
            <a:endParaRPr sz="1050">
              <a:solidFill>
                <a:srgbClr val="80808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ko" sz="1050">
                <a:solidFill>
                  <a:srgbClr val="D4D4D4"/>
                </a:solidFill>
              </a:rPr>
              <a:t>        </a:t>
            </a:r>
            <a:r>
              <a:rPr lang="ko" sz="1050">
                <a:solidFill>
                  <a:srgbClr val="808080"/>
                </a:solidFill>
              </a:rPr>
              <a:t>&lt;</a:t>
            </a:r>
            <a:r>
              <a:rPr lang="ko" sz="1050">
                <a:solidFill>
                  <a:srgbClr val="569CD6"/>
                </a:solidFill>
              </a:rPr>
              <a:t>li</a:t>
            </a:r>
            <a:r>
              <a:rPr lang="ko" sz="1050">
                <a:solidFill>
                  <a:srgbClr val="808080"/>
                </a:solidFill>
              </a:rPr>
              <a:t>&gt;</a:t>
            </a:r>
            <a:r>
              <a:rPr lang="ko" sz="1050">
                <a:solidFill>
                  <a:srgbClr val="D4D4D4"/>
                </a:solidFill>
              </a:rPr>
              <a:t>0</a:t>
            </a:r>
            <a:r>
              <a:rPr lang="ko" sz="1050">
                <a:solidFill>
                  <a:srgbClr val="808080"/>
                </a:solidFill>
              </a:rPr>
              <a:t>&lt;/</a:t>
            </a:r>
            <a:r>
              <a:rPr lang="ko" sz="1050">
                <a:solidFill>
                  <a:srgbClr val="569CD6"/>
                </a:solidFill>
              </a:rPr>
              <a:t>li</a:t>
            </a:r>
            <a:r>
              <a:rPr lang="ko" sz="1050">
                <a:solidFill>
                  <a:srgbClr val="808080"/>
                </a:solidFill>
              </a:rPr>
              <a:t>&gt;</a:t>
            </a:r>
            <a:endParaRPr sz="1050">
              <a:solidFill>
                <a:srgbClr val="80808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ko" sz="1050">
                <a:solidFill>
                  <a:srgbClr val="D4D4D4"/>
                </a:solidFill>
              </a:rPr>
              <a:t>        </a:t>
            </a:r>
            <a:r>
              <a:rPr lang="ko" sz="1050">
                <a:solidFill>
                  <a:srgbClr val="808080"/>
                </a:solidFill>
              </a:rPr>
              <a:t>&lt;</a:t>
            </a:r>
            <a:r>
              <a:rPr lang="ko" sz="1050">
                <a:solidFill>
                  <a:srgbClr val="569CD6"/>
                </a:solidFill>
              </a:rPr>
              <a:t>li</a:t>
            </a:r>
            <a:r>
              <a:rPr lang="ko" sz="1050">
                <a:solidFill>
                  <a:srgbClr val="D4D4D4"/>
                </a:solidFill>
              </a:rPr>
              <a:t> </a:t>
            </a:r>
            <a:r>
              <a:rPr lang="ko" sz="1050">
                <a:solidFill>
                  <a:srgbClr val="9CDCFE"/>
                </a:solidFill>
              </a:rPr>
              <a:t>class</a:t>
            </a:r>
            <a:r>
              <a:rPr lang="ko" sz="1050">
                <a:solidFill>
                  <a:srgbClr val="D4D4D4"/>
                </a:solidFill>
              </a:rPr>
              <a:t>=</a:t>
            </a:r>
            <a:r>
              <a:rPr lang="ko" sz="1050">
                <a:solidFill>
                  <a:srgbClr val="CE9178"/>
                </a:solidFill>
              </a:rPr>
              <a:t>"second"</a:t>
            </a:r>
            <a:r>
              <a:rPr lang="ko" sz="1050">
                <a:solidFill>
                  <a:srgbClr val="808080"/>
                </a:solidFill>
              </a:rPr>
              <a:t>&gt;</a:t>
            </a:r>
            <a:r>
              <a:rPr lang="ko" sz="1050">
                <a:solidFill>
                  <a:srgbClr val="D4D4D4"/>
                </a:solidFill>
              </a:rPr>
              <a:t>1</a:t>
            </a:r>
            <a:r>
              <a:rPr lang="ko" sz="1050">
                <a:solidFill>
                  <a:srgbClr val="808080"/>
                </a:solidFill>
              </a:rPr>
              <a:t>&lt;/</a:t>
            </a:r>
            <a:r>
              <a:rPr lang="ko" sz="1050">
                <a:solidFill>
                  <a:srgbClr val="569CD6"/>
                </a:solidFill>
              </a:rPr>
              <a:t>li</a:t>
            </a:r>
            <a:r>
              <a:rPr lang="ko" sz="1050">
                <a:solidFill>
                  <a:srgbClr val="808080"/>
                </a:solidFill>
              </a:rPr>
              <a:t>&gt;</a:t>
            </a:r>
            <a:endParaRPr sz="1050">
              <a:solidFill>
                <a:srgbClr val="80808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ko" sz="1050">
                <a:solidFill>
                  <a:srgbClr val="D4D4D4"/>
                </a:solidFill>
              </a:rPr>
              <a:t>        </a:t>
            </a:r>
            <a:r>
              <a:rPr lang="ko" sz="1050">
                <a:solidFill>
                  <a:srgbClr val="808080"/>
                </a:solidFill>
              </a:rPr>
              <a:t>&lt;</a:t>
            </a:r>
            <a:r>
              <a:rPr lang="ko" sz="1050">
                <a:solidFill>
                  <a:srgbClr val="569CD6"/>
                </a:solidFill>
              </a:rPr>
              <a:t>li</a:t>
            </a:r>
            <a:r>
              <a:rPr lang="ko" sz="1050">
                <a:solidFill>
                  <a:srgbClr val="808080"/>
                </a:solidFill>
              </a:rPr>
              <a:t>&gt;</a:t>
            </a:r>
            <a:r>
              <a:rPr lang="ko" sz="1050">
                <a:solidFill>
                  <a:srgbClr val="D4D4D4"/>
                </a:solidFill>
              </a:rPr>
              <a:t>2</a:t>
            </a:r>
            <a:r>
              <a:rPr lang="ko" sz="1050">
                <a:solidFill>
                  <a:srgbClr val="808080"/>
                </a:solidFill>
              </a:rPr>
              <a:t>&lt;/</a:t>
            </a:r>
            <a:r>
              <a:rPr lang="ko" sz="1050">
                <a:solidFill>
                  <a:srgbClr val="569CD6"/>
                </a:solidFill>
              </a:rPr>
              <a:t>li</a:t>
            </a:r>
            <a:r>
              <a:rPr lang="ko" sz="1050">
                <a:solidFill>
                  <a:srgbClr val="808080"/>
                </a:solidFill>
              </a:rPr>
              <a:t>&gt;</a:t>
            </a:r>
            <a:endParaRPr sz="1050">
              <a:solidFill>
                <a:srgbClr val="80808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ko" sz="1050">
                <a:solidFill>
                  <a:srgbClr val="D4D4D4"/>
                </a:solidFill>
              </a:rPr>
              <a:t>    </a:t>
            </a:r>
            <a:r>
              <a:rPr lang="ko" sz="1050">
                <a:solidFill>
                  <a:srgbClr val="808080"/>
                </a:solidFill>
              </a:rPr>
              <a:t>&lt;/</a:t>
            </a:r>
            <a:r>
              <a:rPr lang="ko" sz="1050">
                <a:solidFill>
                  <a:srgbClr val="569CD6"/>
                </a:solidFill>
              </a:rPr>
              <a:t>ul</a:t>
            </a:r>
            <a:r>
              <a:rPr lang="ko" sz="1050">
                <a:solidFill>
                  <a:srgbClr val="808080"/>
                </a:solidFill>
              </a:rPr>
              <a:t>&gt;</a:t>
            </a:r>
            <a:endParaRPr sz="1050">
              <a:solidFill>
                <a:srgbClr val="80808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ko" sz="1050">
                <a:solidFill>
                  <a:srgbClr val="D4D4D4"/>
                </a:solidFill>
              </a:rPr>
              <a:t>    </a:t>
            </a:r>
            <a:r>
              <a:rPr lang="ko" sz="1050">
                <a:solidFill>
                  <a:srgbClr val="808080"/>
                </a:solidFill>
              </a:rPr>
              <a:t>&lt;</a:t>
            </a:r>
            <a:r>
              <a:rPr lang="ko" sz="1050">
                <a:solidFill>
                  <a:srgbClr val="569CD6"/>
                </a:solidFill>
              </a:rPr>
              <a:t>script</a:t>
            </a:r>
            <a:r>
              <a:rPr lang="ko" sz="1050">
                <a:solidFill>
                  <a:srgbClr val="D4D4D4"/>
                </a:solidFill>
              </a:rPr>
              <a:t> </a:t>
            </a:r>
            <a:r>
              <a:rPr lang="ko" sz="1050">
                <a:solidFill>
                  <a:srgbClr val="9CDCFE"/>
                </a:solidFill>
              </a:rPr>
              <a:t>src</a:t>
            </a:r>
            <a:r>
              <a:rPr lang="ko" sz="1050">
                <a:solidFill>
                  <a:srgbClr val="D4D4D4"/>
                </a:solidFill>
              </a:rPr>
              <a:t>=</a:t>
            </a:r>
            <a:r>
              <a:rPr lang="ko" sz="1050">
                <a:solidFill>
                  <a:srgbClr val="CE9178"/>
                </a:solidFill>
              </a:rPr>
              <a:t>"https://code.jquery.com/jquery-3.6.1.min.js"</a:t>
            </a:r>
            <a:endParaRPr sz="1050">
              <a:solidFill>
                <a:srgbClr val="CE9178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ko" sz="1050">
                <a:solidFill>
                  <a:srgbClr val="D4D4D4"/>
                </a:solidFill>
              </a:rPr>
              <a:t>        </a:t>
            </a:r>
            <a:r>
              <a:rPr lang="ko" sz="1050">
                <a:solidFill>
                  <a:srgbClr val="9CDCFE"/>
                </a:solidFill>
              </a:rPr>
              <a:t>integrity</a:t>
            </a:r>
            <a:r>
              <a:rPr lang="ko" sz="1050">
                <a:solidFill>
                  <a:srgbClr val="D4D4D4"/>
                </a:solidFill>
              </a:rPr>
              <a:t>=</a:t>
            </a:r>
            <a:r>
              <a:rPr lang="ko" sz="1050">
                <a:solidFill>
                  <a:srgbClr val="CE9178"/>
                </a:solidFill>
              </a:rPr>
              <a:t>"sha256-o88AwQnZB+VDvE9tvIXrMQaPlFFSUTR+nldQm1LuPXQ="</a:t>
            </a:r>
            <a:r>
              <a:rPr lang="ko" sz="1050">
                <a:solidFill>
                  <a:srgbClr val="D4D4D4"/>
                </a:solidFill>
              </a:rPr>
              <a:t> </a:t>
            </a:r>
            <a:r>
              <a:rPr lang="ko" sz="1050">
                <a:solidFill>
                  <a:srgbClr val="9CDCFE"/>
                </a:solidFill>
              </a:rPr>
              <a:t>crossorigin</a:t>
            </a:r>
            <a:r>
              <a:rPr lang="ko" sz="1050">
                <a:solidFill>
                  <a:srgbClr val="D4D4D4"/>
                </a:solidFill>
              </a:rPr>
              <a:t>=</a:t>
            </a:r>
            <a:r>
              <a:rPr lang="ko" sz="1050">
                <a:solidFill>
                  <a:srgbClr val="CE9178"/>
                </a:solidFill>
              </a:rPr>
              <a:t>"anonymous"</a:t>
            </a:r>
            <a:r>
              <a:rPr lang="ko" sz="1050">
                <a:solidFill>
                  <a:srgbClr val="808080"/>
                </a:solidFill>
              </a:rPr>
              <a:t>&gt;&lt;/</a:t>
            </a:r>
            <a:r>
              <a:rPr lang="ko" sz="1050">
                <a:solidFill>
                  <a:srgbClr val="569CD6"/>
                </a:solidFill>
              </a:rPr>
              <a:t>script</a:t>
            </a:r>
            <a:r>
              <a:rPr lang="ko" sz="1050">
                <a:solidFill>
                  <a:srgbClr val="808080"/>
                </a:solidFill>
              </a:rPr>
              <a:t>&gt;</a:t>
            </a:r>
            <a:endParaRPr sz="1050">
              <a:solidFill>
                <a:srgbClr val="80808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ko" sz="1050">
                <a:solidFill>
                  <a:srgbClr val="D4D4D4"/>
                </a:solidFill>
              </a:rPr>
              <a:t>    </a:t>
            </a:r>
            <a:r>
              <a:rPr lang="ko" sz="1050">
                <a:solidFill>
                  <a:srgbClr val="808080"/>
                </a:solidFill>
              </a:rPr>
              <a:t>&lt;</a:t>
            </a:r>
            <a:r>
              <a:rPr lang="ko" sz="1050">
                <a:solidFill>
                  <a:srgbClr val="569CD6"/>
                </a:solidFill>
              </a:rPr>
              <a:t>script</a:t>
            </a:r>
            <a:r>
              <a:rPr lang="ko" sz="1050">
                <a:solidFill>
                  <a:srgbClr val="808080"/>
                </a:solidFill>
              </a:rPr>
              <a:t>&gt;</a:t>
            </a:r>
            <a:endParaRPr sz="1050">
              <a:solidFill>
                <a:srgbClr val="80808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ko" sz="1050">
                <a:solidFill>
                  <a:srgbClr val="D4D4D4"/>
                </a:solidFill>
              </a:rPr>
              <a:t>        </a:t>
            </a:r>
            <a:r>
              <a:rPr lang="ko" sz="1050">
                <a:solidFill>
                  <a:srgbClr val="569CD6"/>
                </a:solidFill>
              </a:rPr>
              <a:t>let</a:t>
            </a:r>
            <a:r>
              <a:rPr lang="ko" sz="1050">
                <a:solidFill>
                  <a:srgbClr val="D4D4D4"/>
                </a:solidFill>
              </a:rPr>
              <a:t> </a:t>
            </a:r>
            <a:r>
              <a:rPr lang="ko" sz="1050">
                <a:solidFill>
                  <a:srgbClr val="9CDCFE"/>
                </a:solidFill>
              </a:rPr>
              <a:t>index</a:t>
            </a:r>
            <a:r>
              <a:rPr lang="ko" sz="1050">
                <a:solidFill>
                  <a:srgbClr val="D4D4D4"/>
                </a:solidFill>
              </a:rPr>
              <a:t> = </a:t>
            </a:r>
            <a:r>
              <a:rPr lang="ko" sz="1050">
                <a:solidFill>
                  <a:srgbClr val="DCDCAA"/>
                </a:solidFill>
              </a:rPr>
              <a:t>$</a:t>
            </a:r>
            <a:r>
              <a:rPr lang="ko" sz="1050">
                <a:solidFill>
                  <a:srgbClr val="D4D4D4"/>
                </a:solidFill>
              </a:rPr>
              <a:t>(</a:t>
            </a:r>
            <a:r>
              <a:rPr lang="ko" sz="1050">
                <a:solidFill>
                  <a:srgbClr val="CE9178"/>
                </a:solidFill>
              </a:rPr>
              <a:t>'.second'</a:t>
            </a:r>
            <a:r>
              <a:rPr lang="ko" sz="1050">
                <a:solidFill>
                  <a:srgbClr val="D4D4D4"/>
                </a:solidFill>
              </a:rPr>
              <a:t>).</a:t>
            </a:r>
            <a:r>
              <a:rPr lang="ko" sz="1050">
                <a:solidFill>
                  <a:srgbClr val="DCDCAA"/>
                </a:solidFill>
              </a:rPr>
              <a:t>index</a:t>
            </a:r>
            <a:r>
              <a:rPr lang="ko" sz="1050">
                <a:solidFill>
                  <a:srgbClr val="D4D4D4"/>
                </a:solidFill>
              </a:rPr>
              <a:t>()</a:t>
            </a:r>
            <a:endParaRPr sz="105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ko" sz="1050">
                <a:solidFill>
                  <a:srgbClr val="D4D4D4"/>
                </a:solidFill>
              </a:rPr>
              <a:t>        </a:t>
            </a:r>
            <a:r>
              <a:rPr lang="ko" sz="1050">
                <a:solidFill>
                  <a:srgbClr val="DCDCAA"/>
                </a:solidFill>
              </a:rPr>
              <a:t>alert</a:t>
            </a:r>
            <a:r>
              <a:rPr lang="ko" sz="1050">
                <a:solidFill>
                  <a:srgbClr val="D4D4D4"/>
                </a:solidFill>
              </a:rPr>
              <a:t>(</a:t>
            </a:r>
            <a:r>
              <a:rPr lang="ko" sz="1050">
                <a:solidFill>
                  <a:srgbClr val="9CDCFE"/>
                </a:solidFill>
              </a:rPr>
              <a:t>index</a:t>
            </a:r>
            <a:r>
              <a:rPr lang="ko" sz="1050">
                <a:solidFill>
                  <a:srgbClr val="D4D4D4"/>
                </a:solidFill>
              </a:rPr>
              <a:t>)</a:t>
            </a:r>
            <a:endParaRPr sz="105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ko" sz="1050">
                <a:solidFill>
                  <a:srgbClr val="D4D4D4"/>
                </a:solidFill>
              </a:rPr>
              <a:t>    </a:t>
            </a:r>
            <a:r>
              <a:rPr lang="ko" sz="1050">
                <a:solidFill>
                  <a:srgbClr val="808080"/>
                </a:solidFill>
              </a:rPr>
              <a:t>&lt;/</a:t>
            </a:r>
            <a:r>
              <a:rPr lang="ko" sz="1050">
                <a:solidFill>
                  <a:srgbClr val="569CD6"/>
                </a:solidFill>
              </a:rPr>
              <a:t>script</a:t>
            </a:r>
            <a:r>
              <a:rPr lang="ko" sz="1050">
                <a:solidFill>
                  <a:srgbClr val="808080"/>
                </a:solidFill>
              </a:rPr>
              <a:t>&gt;</a:t>
            </a:r>
            <a:endParaRPr sz="1050">
              <a:solidFill>
                <a:srgbClr val="80808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ko" sz="1050">
                <a:solidFill>
                  <a:srgbClr val="808080"/>
                </a:solidFill>
              </a:rPr>
              <a:t>&lt;/</a:t>
            </a:r>
            <a:r>
              <a:rPr lang="ko" sz="1050">
                <a:solidFill>
                  <a:srgbClr val="569CD6"/>
                </a:solidFill>
              </a:rPr>
              <a:t>body</a:t>
            </a:r>
            <a:r>
              <a:rPr lang="ko" sz="1050">
                <a:solidFill>
                  <a:srgbClr val="808080"/>
                </a:solidFill>
              </a:rPr>
              <a:t>&gt;</a:t>
            </a:r>
            <a:endParaRPr sz="1050">
              <a:solidFill>
                <a:srgbClr val="80808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6"/>
          <p:cNvSpPr txBox="1"/>
          <p:nvPr>
            <p:ph type="title"/>
          </p:nvPr>
        </p:nvSpPr>
        <p:spPr>
          <a:xfrm>
            <a:off x="663575" y="140225"/>
            <a:ext cx="6862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index($(‘selector’))</a:t>
            </a:r>
            <a:endParaRPr/>
          </a:p>
        </p:txBody>
      </p:sp>
      <p:sp>
        <p:nvSpPr>
          <p:cNvPr id="315" name="Google Shape;315;p56"/>
          <p:cNvSpPr txBox="1"/>
          <p:nvPr>
            <p:ph idx="1" type="body"/>
          </p:nvPr>
        </p:nvSpPr>
        <p:spPr>
          <a:xfrm>
            <a:off x="739775" y="1288850"/>
            <a:ext cx="7629300" cy="31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&lt;</a:t>
            </a:r>
            <a:r>
              <a:rPr lang="ko" sz="1050">
                <a:solidFill>
                  <a:srgbClr val="569CD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body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&gt;</a:t>
            </a:r>
            <a:endParaRPr sz="1050">
              <a:solidFill>
                <a:srgbClr val="80808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   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&lt;</a:t>
            </a:r>
            <a:r>
              <a:rPr lang="ko" sz="1050">
                <a:solidFill>
                  <a:srgbClr val="569CD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ul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&gt;</a:t>
            </a:r>
            <a:endParaRPr sz="1050">
              <a:solidFill>
                <a:srgbClr val="80808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       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&lt;</a:t>
            </a:r>
            <a:r>
              <a:rPr lang="ko" sz="1050">
                <a:solidFill>
                  <a:srgbClr val="569CD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li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&gt;</a:t>
            </a: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0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&lt;/</a:t>
            </a:r>
            <a:r>
              <a:rPr lang="ko" sz="1050">
                <a:solidFill>
                  <a:srgbClr val="569CD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li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&gt;</a:t>
            </a:r>
            <a:endParaRPr sz="1050">
              <a:solidFill>
                <a:srgbClr val="80808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       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&lt;</a:t>
            </a:r>
            <a:r>
              <a:rPr lang="ko" sz="1050">
                <a:solidFill>
                  <a:srgbClr val="569CD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li</a:t>
            </a: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ko" sz="1050">
                <a:solidFill>
                  <a:srgbClr val="9CDCFE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class</a:t>
            </a: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=</a:t>
            </a:r>
            <a:r>
              <a:rPr lang="ko" sz="1050">
                <a:solidFill>
                  <a:srgbClr val="CE9178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"second"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&gt;</a:t>
            </a: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1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&lt;/</a:t>
            </a:r>
            <a:r>
              <a:rPr lang="ko" sz="1050">
                <a:solidFill>
                  <a:srgbClr val="569CD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li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&gt;</a:t>
            </a:r>
            <a:endParaRPr sz="1050">
              <a:solidFill>
                <a:srgbClr val="80808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       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&lt;</a:t>
            </a:r>
            <a:r>
              <a:rPr lang="ko" sz="1050">
                <a:solidFill>
                  <a:srgbClr val="569CD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li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&gt;</a:t>
            </a: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2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&lt;/</a:t>
            </a:r>
            <a:r>
              <a:rPr lang="ko" sz="1050">
                <a:solidFill>
                  <a:srgbClr val="569CD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li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&gt;</a:t>
            </a:r>
            <a:endParaRPr sz="1050">
              <a:solidFill>
                <a:srgbClr val="80808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   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&lt;/</a:t>
            </a:r>
            <a:r>
              <a:rPr lang="ko" sz="1050">
                <a:solidFill>
                  <a:srgbClr val="569CD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ul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&gt;</a:t>
            </a:r>
            <a:endParaRPr sz="1050">
              <a:solidFill>
                <a:srgbClr val="80808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   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&lt;</a:t>
            </a:r>
            <a:r>
              <a:rPr lang="ko" sz="1050">
                <a:solidFill>
                  <a:srgbClr val="569CD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script</a:t>
            </a: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ko" sz="1050">
                <a:solidFill>
                  <a:srgbClr val="9CDCFE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src</a:t>
            </a: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=</a:t>
            </a:r>
            <a:r>
              <a:rPr lang="ko" sz="1050">
                <a:solidFill>
                  <a:srgbClr val="CE9178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"https://code.jquery.com/jquery-3.6.1.min.js"</a:t>
            </a:r>
            <a:endParaRPr sz="1050">
              <a:solidFill>
                <a:srgbClr val="CE9178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       </a:t>
            </a:r>
            <a:r>
              <a:rPr lang="ko" sz="1050">
                <a:solidFill>
                  <a:srgbClr val="9CDCFE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integrity</a:t>
            </a: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=</a:t>
            </a:r>
            <a:r>
              <a:rPr lang="ko" sz="1050">
                <a:solidFill>
                  <a:srgbClr val="CE9178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"sha256-o88AwQnZB+VDvE9tvIXrMQaPlFFSUTR+nldQm1LuPXQ="</a:t>
            </a: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ko" sz="1050">
                <a:solidFill>
                  <a:srgbClr val="9CDCFE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crossorigin</a:t>
            </a: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=</a:t>
            </a:r>
            <a:r>
              <a:rPr lang="ko" sz="1050">
                <a:solidFill>
                  <a:srgbClr val="CE9178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"anonymous"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&gt;&lt;/</a:t>
            </a:r>
            <a:r>
              <a:rPr lang="ko" sz="1050">
                <a:solidFill>
                  <a:srgbClr val="569CD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script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&gt;</a:t>
            </a:r>
            <a:endParaRPr sz="1050">
              <a:solidFill>
                <a:srgbClr val="80808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   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&lt;</a:t>
            </a:r>
            <a:r>
              <a:rPr lang="ko" sz="1050">
                <a:solidFill>
                  <a:srgbClr val="569CD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script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&gt;</a:t>
            </a:r>
            <a:endParaRPr sz="1050">
              <a:solidFill>
                <a:srgbClr val="80808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       </a:t>
            </a:r>
            <a:r>
              <a:rPr lang="ko" sz="1050">
                <a:solidFill>
                  <a:srgbClr val="569CD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let</a:t>
            </a: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ko" sz="1050">
                <a:solidFill>
                  <a:srgbClr val="9CDCFE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index</a:t>
            </a: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= </a:t>
            </a:r>
            <a:r>
              <a:rPr lang="ko" sz="1050">
                <a:solidFill>
                  <a:srgbClr val="DCDCAA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$</a:t>
            </a: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(</a:t>
            </a:r>
            <a:r>
              <a:rPr lang="ko" sz="1050">
                <a:solidFill>
                  <a:srgbClr val="CE9178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'li'</a:t>
            </a: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).</a:t>
            </a:r>
            <a:r>
              <a:rPr lang="ko" sz="1050">
                <a:solidFill>
                  <a:srgbClr val="DCDCAA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index</a:t>
            </a: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(</a:t>
            </a:r>
            <a:r>
              <a:rPr lang="ko" sz="1050">
                <a:solidFill>
                  <a:srgbClr val="DCDCAA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$</a:t>
            </a: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(</a:t>
            </a:r>
            <a:r>
              <a:rPr lang="ko" sz="1050">
                <a:solidFill>
                  <a:srgbClr val="CE9178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'.second'</a:t>
            </a: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))</a:t>
            </a:r>
            <a:endParaRPr sz="1050">
              <a:solidFill>
                <a:srgbClr val="D4D4D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       </a:t>
            </a:r>
            <a:r>
              <a:rPr lang="ko" sz="1050">
                <a:solidFill>
                  <a:srgbClr val="DCDCAA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alert</a:t>
            </a: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(</a:t>
            </a:r>
            <a:r>
              <a:rPr lang="ko" sz="1050">
                <a:solidFill>
                  <a:srgbClr val="9CDCFE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index</a:t>
            </a: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)</a:t>
            </a:r>
            <a:endParaRPr sz="1050">
              <a:solidFill>
                <a:srgbClr val="D4D4D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D4D4D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   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&lt;/</a:t>
            </a:r>
            <a:r>
              <a:rPr lang="ko" sz="1050">
                <a:solidFill>
                  <a:srgbClr val="569CD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script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&gt;</a:t>
            </a:r>
            <a:endParaRPr sz="1050">
              <a:solidFill>
                <a:srgbClr val="80808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&lt;/</a:t>
            </a:r>
            <a:r>
              <a:rPr lang="ko" sz="1050">
                <a:solidFill>
                  <a:srgbClr val="569CD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body</a:t>
            </a:r>
            <a:r>
              <a:rPr lang="ko" sz="1050">
                <a:solidFill>
                  <a:srgbClr val="80808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&gt;</a:t>
            </a:r>
            <a:endParaRPr sz="1050">
              <a:solidFill>
                <a:srgbClr val="80808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7"/>
          <p:cNvSpPr txBox="1"/>
          <p:nvPr>
            <p:ph type="title"/>
          </p:nvPr>
        </p:nvSpPr>
        <p:spPr>
          <a:xfrm>
            <a:off x="663575" y="140225"/>
            <a:ext cx="6862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순회하기 each</a:t>
            </a:r>
            <a:endParaRPr/>
          </a:p>
        </p:txBody>
      </p:sp>
      <p:sp>
        <p:nvSpPr>
          <p:cNvPr id="321" name="Google Shape;321;p57"/>
          <p:cNvSpPr txBox="1"/>
          <p:nvPr>
            <p:ph idx="1" type="body"/>
          </p:nvPr>
        </p:nvSpPr>
        <p:spPr>
          <a:xfrm>
            <a:off x="739775" y="1288850"/>
            <a:ext cx="7629300" cy="3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ko" sz="1050">
                <a:solidFill>
                  <a:srgbClr val="808080"/>
                </a:solidFill>
                <a:highlight>
                  <a:srgbClr val="1E1E1E"/>
                </a:highlight>
              </a:rPr>
              <a:t>&lt;</a:t>
            </a:r>
            <a:r>
              <a:rPr lang="ko" sz="1050">
                <a:solidFill>
                  <a:srgbClr val="569CD6"/>
                </a:solidFill>
                <a:highlight>
                  <a:srgbClr val="1E1E1E"/>
                </a:highlight>
              </a:rPr>
              <a:t>body</a:t>
            </a:r>
            <a:r>
              <a:rPr lang="ko" sz="1050">
                <a:solidFill>
                  <a:srgbClr val="808080"/>
                </a:solidFill>
                <a:highlight>
                  <a:srgbClr val="1E1E1E"/>
                </a:highlight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</a:rPr>
              <a:t>    </a:t>
            </a:r>
            <a:r>
              <a:rPr lang="ko" sz="1050">
                <a:solidFill>
                  <a:srgbClr val="808080"/>
                </a:solidFill>
                <a:highlight>
                  <a:srgbClr val="1E1E1E"/>
                </a:highlight>
              </a:rPr>
              <a:t>&lt;</a:t>
            </a:r>
            <a:r>
              <a:rPr lang="ko" sz="1050">
                <a:solidFill>
                  <a:srgbClr val="569CD6"/>
                </a:solidFill>
                <a:highlight>
                  <a:srgbClr val="1E1E1E"/>
                </a:highlight>
              </a:rPr>
              <a:t>ul</a:t>
            </a:r>
            <a:r>
              <a:rPr lang="ko" sz="1050">
                <a:solidFill>
                  <a:srgbClr val="808080"/>
                </a:solidFill>
                <a:highlight>
                  <a:srgbClr val="1E1E1E"/>
                </a:highlight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</a:rPr>
              <a:t>        </a:t>
            </a:r>
            <a:r>
              <a:rPr lang="ko" sz="1050">
                <a:solidFill>
                  <a:srgbClr val="808080"/>
                </a:solidFill>
                <a:highlight>
                  <a:srgbClr val="1E1E1E"/>
                </a:highlight>
              </a:rPr>
              <a:t>&lt;</a:t>
            </a:r>
            <a:r>
              <a:rPr lang="ko" sz="1050">
                <a:solidFill>
                  <a:srgbClr val="569CD6"/>
                </a:solidFill>
                <a:highlight>
                  <a:srgbClr val="1E1E1E"/>
                </a:highlight>
              </a:rPr>
              <a:t>li</a:t>
            </a:r>
            <a:r>
              <a:rPr lang="ko" sz="1050">
                <a:solidFill>
                  <a:srgbClr val="808080"/>
                </a:solidFill>
                <a:highlight>
                  <a:srgbClr val="1E1E1E"/>
                </a:highlight>
              </a:rPr>
              <a:t>&gt;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</a:rPr>
              <a:t>0</a:t>
            </a:r>
            <a:r>
              <a:rPr lang="ko" sz="1050">
                <a:solidFill>
                  <a:srgbClr val="808080"/>
                </a:solidFill>
                <a:highlight>
                  <a:srgbClr val="1E1E1E"/>
                </a:highlight>
              </a:rPr>
              <a:t>&lt;/</a:t>
            </a:r>
            <a:r>
              <a:rPr lang="ko" sz="1050">
                <a:solidFill>
                  <a:srgbClr val="569CD6"/>
                </a:solidFill>
                <a:highlight>
                  <a:srgbClr val="1E1E1E"/>
                </a:highlight>
              </a:rPr>
              <a:t>li</a:t>
            </a:r>
            <a:r>
              <a:rPr lang="ko" sz="1050">
                <a:solidFill>
                  <a:srgbClr val="808080"/>
                </a:solidFill>
                <a:highlight>
                  <a:srgbClr val="1E1E1E"/>
                </a:highlight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</a:rPr>
              <a:t>        </a:t>
            </a:r>
            <a:r>
              <a:rPr lang="ko" sz="1050">
                <a:solidFill>
                  <a:srgbClr val="808080"/>
                </a:solidFill>
                <a:highlight>
                  <a:srgbClr val="1E1E1E"/>
                </a:highlight>
              </a:rPr>
              <a:t>&lt;</a:t>
            </a:r>
            <a:r>
              <a:rPr lang="ko" sz="1050">
                <a:solidFill>
                  <a:srgbClr val="569CD6"/>
                </a:solidFill>
                <a:highlight>
                  <a:srgbClr val="1E1E1E"/>
                </a:highlight>
              </a:rPr>
              <a:t>li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ko" sz="1050">
                <a:solidFill>
                  <a:srgbClr val="9CDCFE"/>
                </a:solidFill>
                <a:highlight>
                  <a:srgbClr val="1E1E1E"/>
                </a:highlight>
              </a:rPr>
              <a:t>class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</a:rPr>
              <a:t>=</a:t>
            </a:r>
            <a:r>
              <a:rPr lang="ko" sz="1050">
                <a:solidFill>
                  <a:srgbClr val="CE9178"/>
                </a:solidFill>
                <a:highlight>
                  <a:srgbClr val="1E1E1E"/>
                </a:highlight>
              </a:rPr>
              <a:t>"second"</a:t>
            </a:r>
            <a:r>
              <a:rPr lang="ko" sz="1050">
                <a:solidFill>
                  <a:srgbClr val="808080"/>
                </a:solidFill>
                <a:highlight>
                  <a:srgbClr val="1E1E1E"/>
                </a:highlight>
              </a:rPr>
              <a:t>&gt;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</a:rPr>
              <a:t>1</a:t>
            </a:r>
            <a:r>
              <a:rPr lang="ko" sz="1050">
                <a:solidFill>
                  <a:srgbClr val="808080"/>
                </a:solidFill>
                <a:highlight>
                  <a:srgbClr val="1E1E1E"/>
                </a:highlight>
              </a:rPr>
              <a:t>&lt;/</a:t>
            </a:r>
            <a:r>
              <a:rPr lang="ko" sz="1050">
                <a:solidFill>
                  <a:srgbClr val="569CD6"/>
                </a:solidFill>
                <a:highlight>
                  <a:srgbClr val="1E1E1E"/>
                </a:highlight>
              </a:rPr>
              <a:t>li</a:t>
            </a:r>
            <a:r>
              <a:rPr lang="ko" sz="1050">
                <a:solidFill>
                  <a:srgbClr val="808080"/>
                </a:solidFill>
                <a:highlight>
                  <a:srgbClr val="1E1E1E"/>
                </a:highlight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</a:rPr>
              <a:t>        </a:t>
            </a:r>
            <a:r>
              <a:rPr lang="ko" sz="1050">
                <a:solidFill>
                  <a:srgbClr val="808080"/>
                </a:solidFill>
                <a:highlight>
                  <a:srgbClr val="1E1E1E"/>
                </a:highlight>
              </a:rPr>
              <a:t>&lt;</a:t>
            </a:r>
            <a:r>
              <a:rPr lang="ko" sz="1050">
                <a:solidFill>
                  <a:srgbClr val="569CD6"/>
                </a:solidFill>
                <a:highlight>
                  <a:srgbClr val="1E1E1E"/>
                </a:highlight>
              </a:rPr>
              <a:t>li</a:t>
            </a:r>
            <a:r>
              <a:rPr lang="ko" sz="1050">
                <a:solidFill>
                  <a:srgbClr val="808080"/>
                </a:solidFill>
                <a:highlight>
                  <a:srgbClr val="1E1E1E"/>
                </a:highlight>
              </a:rPr>
              <a:t>&gt;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</a:rPr>
              <a:t>2</a:t>
            </a:r>
            <a:r>
              <a:rPr lang="ko" sz="1050">
                <a:solidFill>
                  <a:srgbClr val="808080"/>
                </a:solidFill>
                <a:highlight>
                  <a:srgbClr val="1E1E1E"/>
                </a:highlight>
              </a:rPr>
              <a:t>&lt;/</a:t>
            </a:r>
            <a:r>
              <a:rPr lang="ko" sz="1050">
                <a:solidFill>
                  <a:srgbClr val="569CD6"/>
                </a:solidFill>
                <a:highlight>
                  <a:srgbClr val="1E1E1E"/>
                </a:highlight>
              </a:rPr>
              <a:t>li</a:t>
            </a:r>
            <a:r>
              <a:rPr lang="ko" sz="1050">
                <a:solidFill>
                  <a:srgbClr val="808080"/>
                </a:solidFill>
                <a:highlight>
                  <a:srgbClr val="1E1E1E"/>
                </a:highlight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</a:rPr>
              <a:t>    </a:t>
            </a:r>
            <a:r>
              <a:rPr lang="ko" sz="1050">
                <a:solidFill>
                  <a:srgbClr val="808080"/>
                </a:solidFill>
                <a:highlight>
                  <a:srgbClr val="1E1E1E"/>
                </a:highlight>
              </a:rPr>
              <a:t>&lt;/</a:t>
            </a:r>
            <a:r>
              <a:rPr lang="ko" sz="1050">
                <a:solidFill>
                  <a:srgbClr val="569CD6"/>
                </a:solidFill>
                <a:highlight>
                  <a:srgbClr val="1E1E1E"/>
                </a:highlight>
              </a:rPr>
              <a:t>ul</a:t>
            </a:r>
            <a:r>
              <a:rPr lang="ko" sz="1050">
                <a:solidFill>
                  <a:srgbClr val="808080"/>
                </a:solidFill>
                <a:highlight>
                  <a:srgbClr val="1E1E1E"/>
                </a:highlight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</a:rPr>
              <a:t>    </a:t>
            </a:r>
            <a:r>
              <a:rPr lang="ko" sz="1050">
                <a:solidFill>
                  <a:srgbClr val="808080"/>
                </a:solidFill>
                <a:highlight>
                  <a:srgbClr val="1E1E1E"/>
                </a:highlight>
              </a:rPr>
              <a:t>&lt;</a:t>
            </a:r>
            <a:r>
              <a:rPr lang="ko" sz="1050">
                <a:solidFill>
                  <a:srgbClr val="569CD6"/>
                </a:solidFill>
                <a:highlight>
                  <a:srgbClr val="1E1E1E"/>
                </a:highlight>
              </a:rPr>
              <a:t>script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ko" sz="1050">
                <a:solidFill>
                  <a:srgbClr val="9CDCFE"/>
                </a:solidFill>
                <a:highlight>
                  <a:srgbClr val="1E1E1E"/>
                </a:highlight>
              </a:rPr>
              <a:t>src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</a:rPr>
              <a:t>=</a:t>
            </a:r>
            <a:r>
              <a:rPr lang="ko" sz="1050">
                <a:solidFill>
                  <a:srgbClr val="CE9178"/>
                </a:solidFill>
                <a:highlight>
                  <a:srgbClr val="1E1E1E"/>
                </a:highlight>
              </a:rPr>
              <a:t>"https://code.jquery.com/jquery-3.6.1.min.js"</a:t>
            </a:r>
            <a:endParaRPr sz="1050">
              <a:solidFill>
                <a:srgbClr val="CE9178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</a:rPr>
              <a:t>        </a:t>
            </a:r>
            <a:r>
              <a:rPr lang="ko" sz="1050">
                <a:solidFill>
                  <a:srgbClr val="9CDCFE"/>
                </a:solidFill>
                <a:highlight>
                  <a:srgbClr val="1E1E1E"/>
                </a:highlight>
              </a:rPr>
              <a:t>integrity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</a:rPr>
              <a:t>=</a:t>
            </a:r>
            <a:r>
              <a:rPr lang="ko" sz="1050">
                <a:solidFill>
                  <a:srgbClr val="CE9178"/>
                </a:solidFill>
                <a:highlight>
                  <a:srgbClr val="1E1E1E"/>
                </a:highlight>
              </a:rPr>
              <a:t>"sha256-o88AwQnZB+VDvE9tvIXrMQaPlFFSUTR+nldQm1LuPXQ="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ko" sz="1050">
                <a:solidFill>
                  <a:srgbClr val="9CDCFE"/>
                </a:solidFill>
                <a:highlight>
                  <a:srgbClr val="1E1E1E"/>
                </a:highlight>
              </a:rPr>
              <a:t>crossorigin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</a:rPr>
              <a:t>=</a:t>
            </a:r>
            <a:r>
              <a:rPr lang="ko" sz="1050">
                <a:solidFill>
                  <a:srgbClr val="CE9178"/>
                </a:solidFill>
                <a:highlight>
                  <a:srgbClr val="1E1E1E"/>
                </a:highlight>
              </a:rPr>
              <a:t>"anonymous"</a:t>
            </a:r>
            <a:r>
              <a:rPr lang="ko" sz="1050">
                <a:solidFill>
                  <a:srgbClr val="808080"/>
                </a:solidFill>
                <a:highlight>
                  <a:srgbClr val="1E1E1E"/>
                </a:highlight>
              </a:rPr>
              <a:t>&gt;&lt;/</a:t>
            </a:r>
            <a:r>
              <a:rPr lang="ko" sz="1050">
                <a:solidFill>
                  <a:srgbClr val="569CD6"/>
                </a:solidFill>
                <a:highlight>
                  <a:srgbClr val="1E1E1E"/>
                </a:highlight>
              </a:rPr>
              <a:t>script</a:t>
            </a:r>
            <a:r>
              <a:rPr lang="ko" sz="1050">
                <a:solidFill>
                  <a:srgbClr val="808080"/>
                </a:solidFill>
                <a:highlight>
                  <a:srgbClr val="1E1E1E"/>
                </a:highlight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</a:rPr>
              <a:t>    </a:t>
            </a:r>
            <a:r>
              <a:rPr lang="ko" sz="1050">
                <a:solidFill>
                  <a:srgbClr val="808080"/>
                </a:solidFill>
                <a:highlight>
                  <a:srgbClr val="1E1E1E"/>
                </a:highlight>
              </a:rPr>
              <a:t>&lt;</a:t>
            </a:r>
            <a:r>
              <a:rPr lang="ko" sz="1050">
                <a:solidFill>
                  <a:srgbClr val="569CD6"/>
                </a:solidFill>
                <a:highlight>
                  <a:srgbClr val="1E1E1E"/>
                </a:highlight>
              </a:rPr>
              <a:t>script</a:t>
            </a:r>
            <a:r>
              <a:rPr lang="ko" sz="1050">
                <a:solidFill>
                  <a:srgbClr val="808080"/>
                </a:solidFill>
                <a:highlight>
                  <a:srgbClr val="1E1E1E"/>
                </a:highlight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</a:rPr>
              <a:t>        </a:t>
            </a:r>
            <a:r>
              <a:rPr lang="ko" sz="1050">
                <a:solidFill>
                  <a:srgbClr val="569CD6"/>
                </a:solidFill>
                <a:highlight>
                  <a:srgbClr val="1E1E1E"/>
                </a:highlight>
              </a:rPr>
              <a:t>let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ko" sz="1050">
                <a:solidFill>
                  <a:srgbClr val="9CDCFE"/>
                </a:solidFill>
                <a:highlight>
                  <a:srgbClr val="1E1E1E"/>
                </a:highlight>
              </a:rPr>
              <a:t>li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</a:rPr>
              <a:t> = </a:t>
            </a:r>
            <a:r>
              <a:rPr lang="ko" sz="1050">
                <a:solidFill>
                  <a:srgbClr val="DCDCAA"/>
                </a:solidFill>
                <a:highlight>
                  <a:srgbClr val="1E1E1E"/>
                </a:highlight>
              </a:rPr>
              <a:t>$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</a:rPr>
              <a:t>(</a:t>
            </a:r>
            <a:r>
              <a:rPr lang="ko" sz="1050">
                <a:solidFill>
                  <a:srgbClr val="CE9178"/>
                </a:solidFill>
                <a:highlight>
                  <a:srgbClr val="1E1E1E"/>
                </a:highlight>
              </a:rPr>
              <a:t>'li'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</a:rPr>
              <a:t>)</a:t>
            </a:r>
            <a:endParaRPr sz="10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</a:rPr>
              <a:t>        </a:t>
            </a:r>
            <a:r>
              <a:rPr lang="ko" sz="1050">
                <a:solidFill>
                  <a:srgbClr val="9CDCFE"/>
                </a:solidFill>
                <a:highlight>
                  <a:srgbClr val="1E1E1E"/>
                </a:highlight>
              </a:rPr>
              <a:t>li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</a:rPr>
              <a:t>.</a:t>
            </a:r>
            <a:r>
              <a:rPr lang="ko" sz="1050">
                <a:solidFill>
                  <a:srgbClr val="DCDCAA"/>
                </a:solidFill>
                <a:highlight>
                  <a:srgbClr val="1E1E1E"/>
                </a:highlight>
              </a:rPr>
              <a:t>each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</a:rPr>
              <a:t>(</a:t>
            </a:r>
            <a:r>
              <a:rPr lang="ko" sz="1050">
                <a:solidFill>
                  <a:srgbClr val="569CD6"/>
                </a:solidFill>
                <a:highlight>
                  <a:srgbClr val="1E1E1E"/>
                </a:highlight>
              </a:rPr>
              <a:t>function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</a:rPr>
              <a:t>(</a:t>
            </a:r>
            <a:r>
              <a:rPr lang="ko" sz="1050">
                <a:solidFill>
                  <a:srgbClr val="9CDCFE"/>
                </a:solidFill>
                <a:highlight>
                  <a:srgbClr val="1E1E1E"/>
                </a:highlight>
              </a:rPr>
              <a:t>index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</a:rPr>
              <a:t>, </a:t>
            </a:r>
            <a:r>
              <a:rPr lang="ko" sz="1050">
                <a:solidFill>
                  <a:srgbClr val="9CDCFE"/>
                </a:solidFill>
                <a:highlight>
                  <a:srgbClr val="1E1E1E"/>
                </a:highlight>
              </a:rPr>
              <a:t>item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</a:rPr>
              <a:t>){</a:t>
            </a:r>
            <a:endParaRPr sz="10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</a:rPr>
              <a:t>            </a:t>
            </a:r>
            <a:r>
              <a:rPr lang="ko" sz="1050">
                <a:solidFill>
                  <a:srgbClr val="DCDCAA"/>
                </a:solidFill>
                <a:highlight>
                  <a:srgbClr val="1E1E1E"/>
                </a:highlight>
              </a:rPr>
              <a:t>$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</a:rPr>
              <a:t>(</a:t>
            </a:r>
            <a:r>
              <a:rPr lang="ko" sz="1050">
                <a:solidFill>
                  <a:srgbClr val="9CDCFE"/>
                </a:solidFill>
                <a:highlight>
                  <a:srgbClr val="1E1E1E"/>
                </a:highlight>
              </a:rPr>
              <a:t>item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</a:rPr>
              <a:t>).</a:t>
            </a:r>
            <a:r>
              <a:rPr lang="ko" sz="1050">
                <a:solidFill>
                  <a:srgbClr val="DCDCAA"/>
                </a:solidFill>
                <a:highlight>
                  <a:srgbClr val="1E1E1E"/>
                </a:highlight>
              </a:rPr>
              <a:t>css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</a:rPr>
              <a:t>(</a:t>
            </a:r>
            <a:r>
              <a:rPr lang="ko" sz="1050">
                <a:solidFill>
                  <a:srgbClr val="CE9178"/>
                </a:solidFill>
                <a:highlight>
                  <a:srgbClr val="1E1E1E"/>
                </a:highlight>
              </a:rPr>
              <a:t>'color'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</a:rPr>
              <a:t>, </a:t>
            </a:r>
            <a:r>
              <a:rPr lang="ko" sz="1050">
                <a:solidFill>
                  <a:srgbClr val="CE9178"/>
                </a:solidFill>
                <a:highlight>
                  <a:srgbClr val="1E1E1E"/>
                </a:highlight>
              </a:rPr>
              <a:t>'red'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</a:rPr>
              <a:t>)</a:t>
            </a:r>
            <a:endParaRPr sz="10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</a:rPr>
              <a:t>        })</a:t>
            </a:r>
            <a:endParaRPr sz="10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</a:rPr>
              <a:t>    </a:t>
            </a:r>
            <a:r>
              <a:rPr lang="ko" sz="1050">
                <a:solidFill>
                  <a:srgbClr val="808080"/>
                </a:solidFill>
                <a:highlight>
                  <a:srgbClr val="1E1E1E"/>
                </a:highlight>
              </a:rPr>
              <a:t>&lt;/</a:t>
            </a:r>
            <a:r>
              <a:rPr lang="ko" sz="1050">
                <a:solidFill>
                  <a:srgbClr val="569CD6"/>
                </a:solidFill>
                <a:highlight>
                  <a:srgbClr val="1E1E1E"/>
                </a:highlight>
              </a:rPr>
              <a:t>script</a:t>
            </a:r>
            <a:r>
              <a:rPr lang="ko" sz="1050">
                <a:solidFill>
                  <a:srgbClr val="808080"/>
                </a:solidFill>
                <a:highlight>
                  <a:srgbClr val="1E1E1E"/>
                </a:highlight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ko" sz="1050">
                <a:solidFill>
                  <a:srgbClr val="808080"/>
                </a:solidFill>
                <a:highlight>
                  <a:srgbClr val="1E1E1E"/>
                </a:highlight>
              </a:rPr>
              <a:t>&lt;/</a:t>
            </a:r>
            <a:r>
              <a:rPr lang="ko" sz="1050">
                <a:solidFill>
                  <a:srgbClr val="569CD6"/>
                </a:solidFill>
                <a:highlight>
                  <a:srgbClr val="1E1E1E"/>
                </a:highlight>
              </a:rPr>
              <a:t>body</a:t>
            </a:r>
            <a:r>
              <a:rPr lang="ko" sz="1050">
                <a:solidFill>
                  <a:srgbClr val="808080"/>
                </a:solidFill>
                <a:highlight>
                  <a:srgbClr val="1E1E1E"/>
                </a:highlight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8"/>
          <p:cNvSpPr txBox="1"/>
          <p:nvPr>
            <p:ph type="title"/>
          </p:nvPr>
        </p:nvSpPr>
        <p:spPr>
          <a:xfrm>
            <a:off x="2073000" y="1837900"/>
            <a:ext cx="4998000" cy="13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과제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9"/>
          <p:cNvSpPr txBox="1"/>
          <p:nvPr>
            <p:ph type="title"/>
          </p:nvPr>
        </p:nvSpPr>
        <p:spPr>
          <a:xfrm>
            <a:off x="663575" y="140225"/>
            <a:ext cx="6862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11.html</a:t>
            </a:r>
            <a:endParaRPr/>
          </a:p>
        </p:txBody>
      </p:sp>
      <p:sp>
        <p:nvSpPr>
          <p:cNvPr id="332" name="Google Shape;332;p59"/>
          <p:cNvSpPr txBox="1"/>
          <p:nvPr>
            <p:ph idx="1" type="body"/>
          </p:nvPr>
        </p:nvSpPr>
        <p:spPr>
          <a:xfrm>
            <a:off x="739775" y="1288850"/>
            <a:ext cx="7629300" cy="7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parent의 자손들 중에 클래스 grand만 배경색을 red로 변경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60"/>
          <p:cNvSpPr txBox="1"/>
          <p:nvPr>
            <p:ph type="title"/>
          </p:nvPr>
        </p:nvSpPr>
        <p:spPr>
          <a:xfrm>
            <a:off x="663575" y="140225"/>
            <a:ext cx="6862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12.html</a:t>
            </a:r>
            <a:endParaRPr/>
          </a:p>
        </p:txBody>
      </p:sp>
      <p:sp>
        <p:nvSpPr>
          <p:cNvPr id="338" name="Google Shape;338;p60"/>
          <p:cNvSpPr txBox="1"/>
          <p:nvPr>
            <p:ph idx="1" type="body"/>
          </p:nvPr>
        </p:nvSpPr>
        <p:spPr>
          <a:xfrm>
            <a:off x="739775" y="1288850"/>
            <a:ext cx="7629300" cy="31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parent의 자손들중에 짝수 번째 인 것들만 배경색을 red로 변경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61"/>
          <p:cNvSpPr txBox="1"/>
          <p:nvPr>
            <p:ph type="title"/>
          </p:nvPr>
        </p:nvSpPr>
        <p:spPr>
          <a:xfrm>
            <a:off x="663575" y="140225"/>
            <a:ext cx="6862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13.html</a:t>
            </a:r>
            <a:endParaRPr/>
          </a:p>
        </p:txBody>
      </p:sp>
      <p:sp>
        <p:nvSpPr>
          <p:cNvPr id="344" name="Google Shape;344;p61"/>
          <p:cNvSpPr txBox="1"/>
          <p:nvPr>
            <p:ph idx="1" type="body"/>
          </p:nvPr>
        </p:nvSpPr>
        <p:spPr>
          <a:xfrm>
            <a:off x="739775" y="1288850"/>
            <a:ext cx="7629300" cy="12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index class에 적힌 값을 읽어와서 해당 하는 순서에 위치하는 p의 배경색을 red로 변경( eq() 함수 사용)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2"/>
          <p:cNvSpPr txBox="1"/>
          <p:nvPr>
            <p:ph type="title"/>
          </p:nvPr>
        </p:nvSpPr>
        <p:spPr>
          <a:xfrm>
            <a:off x="663575" y="140225"/>
            <a:ext cx="6862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14.html</a:t>
            </a:r>
            <a:endParaRPr/>
          </a:p>
        </p:txBody>
      </p:sp>
      <p:sp>
        <p:nvSpPr>
          <p:cNvPr id="350" name="Google Shape;350;p62"/>
          <p:cNvSpPr txBox="1"/>
          <p:nvPr>
            <p:ph idx="1" type="body"/>
          </p:nvPr>
        </p:nvSpPr>
        <p:spPr>
          <a:xfrm>
            <a:off x="739775" y="1288850"/>
            <a:ext cx="7629300" cy="12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next 클래스의 요소 이후 형제의 배경색을 red로 변경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663575" y="140225"/>
            <a:ext cx="6862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jquery란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739775" y="1288850"/>
            <a:ext cx="7629300" cy="31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html요소들의 수정, 추가 등의 작업을 편리하게 사용할 수 있는 라이브러리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63"/>
          <p:cNvSpPr txBox="1"/>
          <p:nvPr>
            <p:ph type="title"/>
          </p:nvPr>
        </p:nvSpPr>
        <p:spPr>
          <a:xfrm>
            <a:off x="663575" y="140225"/>
            <a:ext cx="6862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15.html</a:t>
            </a:r>
            <a:endParaRPr/>
          </a:p>
        </p:txBody>
      </p:sp>
      <p:sp>
        <p:nvSpPr>
          <p:cNvPr id="356" name="Google Shape;356;p63"/>
          <p:cNvSpPr txBox="1"/>
          <p:nvPr>
            <p:ph idx="1" type="body"/>
          </p:nvPr>
        </p:nvSpPr>
        <p:spPr>
          <a:xfrm>
            <a:off x="739775" y="1288850"/>
            <a:ext cx="7629300" cy="12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prev</a:t>
            </a:r>
            <a:r>
              <a:rPr lang="ko"/>
              <a:t> 클래스의 요소 이전 형제의 배경색을 red로 변경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64"/>
          <p:cNvSpPr txBox="1"/>
          <p:nvPr>
            <p:ph type="title"/>
          </p:nvPr>
        </p:nvSpPr>
        <p:spPr>
          <a:xfrm>
            <a:off x="663575" y="140225"/>
            <a:ext cx="6862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16.html</a:t>
            </a:r>
            <a:endParaRPr/>
          </a:p>
        </p:txBody>
      </p:sp>
      <p:sp>
        <p:nvSpPr>
          <p:cNvPr id="362" name="Google Shape;362;p64"/>
          <p:cNvSpPr txBox="1"/>
          <p:nvPr>
            <p:ph idx="1" type="body"/>
          </p:nvPr>
        </p:nvSpPr>
        <p:spPr>
          <a:xfrm>
            <a:off x="739775" y="1288850"/>
            <a:ext cx="76293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p의 콘텐츠가 홀수 일 경우, 배경색을 red로 변경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5"/>
          <p:cNvSpPr txBox="1"/>
          <p:nvPr>
            <p:ph type="title"/>
          </p:nvPr>
        </p:nvSpPr>
        <p:spPr>
          <a:xfrm>
            <a:off x="2073000" y="1837900"/>
            <a:ext cx="4998000" cy="13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스타일, 애니메이션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66"/>
          <p:cNvSpPr txBox="1"/>
          <p:nvPr>
            <p:ph type="title"/>
          </p:nvPr>
        </p:nvSpPr>
        <p:spPr>
          <a:xfrm>
            <a:off x="663575" y="140225"/>
            <a:ext cx="6862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hide</a:t>
            </a:r>
            <a:endParaRPr/>
          </a:p>
        </p:txBody>
      </p:sp>
      <p:sp>
        <p:nvSpPr>
          <p:cNvPr id="373" name="Google Shape;373;p66"/>
          <p:cNvSpPr txBox="1"/>
          <p:nvPr>
            <p:ph idx="1" type="body"/>
          </p:nvPr>
        </p:nvSpPr>
        <p:spPr>
          <a:xfrm>
            <a:off x="739775" y="1288850"/>
            <a:ext cx="7629300" cy="31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80808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&lt;</a:t>
            </a:r>
            <a:r>
              <a:rPr lang="ko" sz="1050">
                <a:solidFill>
                  <a:srgbClr val="569CD6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body</a:t>
            </a:r>
            <a:r>
              <a:rPr lang="ko" sz="1050">
                <a:solidFill>
                  <a:srgbClr val="80808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&gt;</a:t>
            </a:r>
            <a:endParaRPr sz="1050">
              <a:solidFill>
                <a:srgbClr val="808080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D4D4D4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   </a:t>
            </a:r>
            <a:r>
              <a:rPr lang="ko" sz="1050">
                <a:solidFill>
                  <a:srgbClr val="80808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&lt;</a:t>
            </a:r>
            <a:r>
              <a:rPr lang="ko" sz="1050">
                <a:solidFill>
                  <a:srgbClr val="569CD6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div</a:t>
            </a:r>
            <a:r>
              <a:rPr lang="ko" sz="1050">
                <a:solidFill>
                  <a:srgbClr val="D4D4D4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</a:t>
            </a:r>
            <a:r>
              <a:rPr lang="ko" sz="1050">
                <a:solidFill>
                  <a:srgbClr val="9CDCFE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class</a:t>
            </a:r>
            <a:r>
              <a:rPr lang="ko" sz="1050">
                <a:solidFill>
                  <a:srgbClr val="D4D4D4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=</a:t>
            </a:r>
            <a:r>
              <a:rPr lang="ko" sz="1050">
                <a:solidFill>
                  <a:srgbClr val="CE9178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"parent"</a:t>
            </a:r>
            <a:r>
              <a:rPr lang="ko" sz="1050">
                <a:solidFill>
                  <a:srgbClr val="80808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&gt;</a:t>
            </a:r>
            <a:r>
              <a:rPr lang="ko" sz="1050">
                <a:solidFill>
                  <a:srgbClr val="D4D4D4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parent</a:t>
            </a:r>
            <a:endParaRPr sz="1050">
              <a:solidFill>
                <a:srgbClr val="D4D4D4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D4D4D4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       </a:t>
            </a:r>
            <a:r>
              <a:rPr lang="ko" sz="1050">
                <a:solidFill>
                  <a:srgbClr val="80808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&lt;</a:t>
            </a:r>
            <a:r>
              <a:rPr lang="ko" sz="1050">
                <a:solidFill>
                  <a:srgbClr val="569CD6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p</a:t>
            </a:r>
            <a:r>
              <a:rPr lang="ko" sz="1050">
                <a:solidFill>
                  <a:srgbClr val="D4D4D4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</a:t>
            </a:r>
            <a:r>
              <a:rPr lang="ko" sz="1050">
                <a:solidFill>
                  <a:srgbClr val="9CDCFE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class</a:t>
            </a:r>
            <a:r>
              <a:rPr lang="ko" sz="1050">
                <a:solidFill>
                  <a:srgbClr val="D4D4D4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=</a:t>
            </a:r>
            <a:r>
              <a:rPr lang="ko" sz="1050">
                <a:solidFill>
                  <a:srgbClr val="CE9178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"super1"</a:t>
            </a:r>
            <a:r>
              <a:rPr lang="ko" sz="1050">
                <a:solidFill>
                  <a:srgbClr val="80808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&gt;</a:t>
            </a:r>
            <a:r>
              <a:rPr lang="ko" sz="1050">
                <a:solidFill>
                  <a:srgbClr val="D4D4D4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super1</a:t>
            </a:r>
            <a:r>
              <a:rPr lang="ko" sz="1050">
                <a:solidFill>
                  <a:srgbClr val="80808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&lt;/</a:t>
            </a:r>
            <a:r>
              <a:rPr lang="ko" sz="1050">
                <a:solidFill>
                  <a:srgbClr val="569CD6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p</a:t>
            </a:r>
            <a:r>
              <a:rPr lang="ko" sz="1050">
                <a:solidFill>
                  <a:srgbClr val="80808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&gt;</a:t>
            </a:r>
            <a:endParaRPr sz="1050">
              <a:solidFill>
                <a:srgbClr val="808080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D4D4D4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       </a:t>
            </a:r>
            <a:r>
              <a:rPr lang="ko" sz="1050">
                <a:solidFill>
                  <a:srgbClr val="80808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&lt;</a:t>
            </a:r>
            <a:r>
              <a:rPr lang="ko" sz="1050">
                <a:solidFill>
                  <a:srgbClr val="569CD6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p</a:t>
            </a:r>
            <a:r>
              <a:rPr lang="ko" sz="1050">
                <a:solidFill>
                  <a:srgbClr val="D4D4D4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</a:t>
            </a:r>
            <a:r>
              <a:rPr lang="ko" sz="1050">
                <a:solidFill>
                  <a:srgbClr val="9CDCFE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class</a:t>
            </a:r>
            <a:r>
              <a:rPr lang="ko" sz="1050">
                <a:solidFill>
                  <a:srgbClr val="D4D4D4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=</a:t>
            </a:r>
            <a:r>
              <a:rPr lang="ko" sz="1050">
                <a:solidFill>
                  <a:srgbClr val="CE9178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"super2"</a:t>
            </a:r>
            <a:r>
              <a:rPr lang="ko" sz="1050">
                <a:solidFill>
                  <a:srgbClr val="80808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&gt;</a:t>
            </a:r>
            <a:r>
              <a:rPr lang="ko" sz="1050">
                <a:solidFill>
                  <a:srgbClr val="D4D4D4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super2</a:t>
            </a:r>
            <a:r>
              <a:rPr lang="ko" sz="1050">
                <a:solidFill>
                  <a:srgbClr val="80808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&lt;/</a:t>
            </a:r>
            <a:r>
              <a:rPr lang="ko" sz="1050">
                <a:solidFill>
                  <a:srgbClr val="569CD6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p</a:t>
            </a:r>
            <a:r>
              <a:rPr lang="ko" sz="1050">
                <a:solidFill>
                  <a:srgbClr val="80808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&gt;</a:t>
            </a:r>
            <a:endParaRPr sz="1050">
              <a:solidFill>
                <a:srgbClr val="808080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D4D4D4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   </a:t>
            </a:r>
            <a:r>
              <a:rPr lang="ko" sz="1050">
                <a:solidFill>
                  <a:srgbClr val="80808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&lt;/</a:t>
            </a:r>
            <a:r>
              <a:rPr lang="ko" sz="1050">
                <a:solidFill>
                  <a:srgbClr val="569CD6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div</a:t>
            </a:r>
            <a:r>
              <a:rPr lang="ko" sz="1050">
                <a:solidFill>
                  <a:srgbClr val="80808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&gt;</a:t>
            </a:r>
            <a:endParaRPr sz="1050">
              <a:solidFill>
                <a:srgbClr val="808080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D4D4D4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   </a:t>
            </a:r>
            <a:r>
              <a:rPr lang="ko" sz="1050">
                <a:solidFill>
                  <a:srgbClr val="80808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&lt;</a:t>
            </a:r>
            <a:r>
              <a:rPr lang="ko" sz="1050">
                <a:solidFill>
                  <a:srgbClr val="569CD6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script</a:t>
            </a:r>
            <a:r>
              <a:rPr lang="ko" sz="1050">
                <a:solidFill>
                  <a:srgbClr val="D4D4D4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</a:t>
            </a:r>
            <a:r>
              <a:rPr lang="ko" sz="1050">
                <a:solidFill>
                  <a:srgbClr val="9CDCFE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src</a:t>
            </a:r>
            <a:r>
              <a:rPr lang="ko" sz="1050">
                <a:solidFill>
                  <a:srgbClr val="D4D4D4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=</a:t>
            </a:r>
            <a:r>
              <a:rPr lang="ko" sz="1050">
                <a:solidFill>
                  <a:srgbClr val="CE9178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"https://code.jquery.com/jquery-3.6.1.min.js"</a:t>
            </a:r>
            <a:r>
              <a:rPr lang="ko" sz="1050">
                <a:solidFill>
                  <a:srgbClr val="D4D4D4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</a:t>
            </a:r>
            <a:r>
              <a:rPr lang="ko" sz="1050">
                <a:solidFill>
                  <a:srgbClr val="9CDCFE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integrity</a:t>
            </a:r>
            <a:r>
              <a:rPr lang="ko" sz="1050">
                <a:solidFill>
                  <a:srgbClr val="D4D4D4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=</a:t>
            </a:r>
            <a:r>
              <a:rPr lang="ko" sz="1050">
                <a:solidFill>
                  <a:srgbClr val="CE9178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"sha256-o88AwQnZB+VDvE9tvIXrMQaPlFFSUTR+nldQm1LuPXQ="</a:t>
            </a:r>
            <a:r>
              <a:rPr lang="ko" sz="1050">
                <a:solidFill>
                  <a:srgbClr val="D4D4D4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</a:t>
            </a:r>
            <a:r>
              <a:rPr lang="ko" sz="1050">
                <a:solidFill>
                  <a:srgbClr val="9CDCFE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crossorigin</a:t>
            </a:r>
            <a:r>
              <a:rPr lang="ko" sz="1050">
                <a:solidFill>
                  <a:srgbClr val="D4D4D4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=</a:t>
            </a:r>
            <a:r>
              <a:rPr lang="ko" sz="1050">
                <a:solidFill>
                  <a:srgbClr val="CE9178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"anonymous"</a:t>
            </a:r>
            <a:r>
              <a:rPr lang="ko" sz="1050">
                <a:solidFill>
                  <a:srgbClr val="80808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&gt;&lt;/</a:t>
            </a:r>
            <a:r>
              <a:rPr lang="ko" sz="1050">
                <a:solidFill>
                  <a:srgbClr val="569CD6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script</a:t>
            </a:r>
            <a:r>
              <a:rPr lang="ko" sz="1050">
                <a:solidFill>
                  <a:srgbClr val="80808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&gt;</a:t>
            </a:r>
            <a:endParaRPr sz="1050">
              <a:solidFill>
                <a:srgbClr val="808080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D4D4D4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   </a:t>
            </a:r>
            <a:r>
              <a:rPr lang="ko" sz="1050">
                <a:solidFill>
                  <a:srgbClr val="80808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&lt;</a:t>
            </a:r>
            <a:r>
              <a:rPr lang="ko" sz="1050">
                <a:solidFill>
                  <a:srgbClr val="569CD6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script</a:t>
            </a:r>
            <a:r>
              <a:rPr lang="ko" sz="1050">
                <a:solidFill>
                  <a:srgbClr val="80808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&gt;</a:t>
            </a:r>
            <a:endParaRPr sz="1050">
              <a:solidFill>
                <a:srgbClr val="808080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D4D4D4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       </a:t>
            </a:r>
            <a:r>
              <a:rPr lang="ko" sz="1050">
                <a:solidFill>
                  <a:srgbClr val="DCDCAA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$</a:t>
            </a:r>
            <a:r>
              <a:rPr lang="ko" sz="1050">
                <a:solidFill>
                  <a:srgbClr val="D4D4D4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(</a:t>
            </a:r>
            <a:r>
              <a:rPr lang="ko" sz="1050">
                <a:solidFill>
                  <a:srgbClr val="CE9178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'.super2'</a:t>
            </a:r>
            <a:r>
              <a:rPr lang="ko" sz="1050">
                <a:solidFill>
                  <a:srgbClr val="D4D4D4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).</a:t>
            </a:r>
            <a:r>
              <a:rPr lang="ko" sz="1050">
                <a:solidFill>
                  <a:srgbClr val="DCDCAA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hide</a:t>
            </a:r>
            <a:r>
              <a:rPr lang="ko" sz="1050">
                <a:solidFill>
                  <a:srgbClr val="D4D4D4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()</a:t>
            </a:r>
            <a:endParaRPr sz="1050">
              <a:solidFill>
                <a:srgbClr val="D4D4D4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D4D4D4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   </a:t>
            </a:r>
            <a:r>
              <a:rPr lang="ko" sz="1050">
                <a:solidFill>
                  <a:srgbClr val="80808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&lt;/</a:t>
            </a:r>
            <a:r>
              <a:rPr lang="ko" sz="1050">
                <a:solidFill>
                  <a:srgbClr val="569CD6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script</a:t>
            </a:r>
            <a:r>
              <a:rPr lang="ko" sz="1050">
                <a:solidFill>
                  <a:srgbClr val="80808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&gt;</a:t>
            </a:r>
            <a:endParaRPr sz="1050">
              <a:solidFill>
                <a:srgbClr val="808080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80808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&lt;/</a:t>
            </a:r>
            <a:r>
              <a:rPr lang="ko" sz="1050">
                <a:solidFill>
                  <a:srgbClr val="569CD6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body</a:t>
            </a:r>
            <a:r>
              <a:rPr lang="ko" sz="1050">
                <a:solidFill>
                  <a:srgbClr val="80808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&gt;</a:t>
            </a:r>
            <a:endParaRPr sz="1050">
              <a:solidFill>
                <a:srgbClr val="808080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7"/>
          <p:cNvSpPr txBox="1"/>
          <p:nvPr>
            <p:ph type="title"/>
          </p:nvPr>
        </p:nvSpPr>
        <p:spPr>
          <a:xfrm>
            <a:off x="663575" y="140225"/>
            <a:ext cx="6862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show</a:t>
            </a:r>
            <a:endParaRPr/>
          </a:p>
        </p:txBody>
      </p:sp>
      <p:sp>
        <p:nvSpPr>
          <p:cNvPr id="379" name="Google Shape;379;p67"/>
          <p:cNvSpPr txBox="1"/>
          <p:nvPr>
            <p:ph idx="1" type="body"/>
          </p:nvPr>
        </p:nvSpPr>
        <p:spPr>
          <a:xfrm>
            <a:off x="739775" y="1288850"/>
            <a:ext cx="8193000" cy="31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808080"/>
                </a:solidFill>
              </a:rPr>
              <a:t>&lt;</a:t>
            </a:r>
            <a:r>
              <a:rPr lang="ko" sz="1050">
                <a:solidFill>
                  <a:srgbClr val="569CD6"/>
                </a:solidFill>
              </a:rPr>
              <a:t>body</a:t>
            </a:r>
            <a:r>
              <a:rPr lang="ko" sz="1050">
                <a:solidFill>
                  <a:srgbClr val="808080"/>
                </a:solidFill>
              </a:rPr>
              <a:t>&gt;</a:t>
            </a:r>
            <a:endParaRPr sz="1050">
              <a:solidFill>
                <a:srgbClr val="80808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D4D4D4"/>
                </a:solidFill>
              </a:rPr>
              <a:t>    </a:t>
            </a:r>
            <a:r>
              <a:rPr lang="ko" sz="1050">
                <a:solidFill>
                  <a:srgbClr val="808080"/>
                </a:solidFill>
              </a:rPr>
              <a:t>&lt;</a:t>
            </a:r>
            <a:r>
              <a:rPr lang="ko" sz="1050">
                <a:solidFill>
                  <a:srgbClr val="569CD6"/>
                </a:solidFill>
              </a:rPr>
              <a:t>div</a:t>
            </a:r>
            <a:r>
              <a:rPr lang="ko" sz="1050">
                <a:solidFill>
                  <a:srgbClr val="D4D4D4"/>
                </a:solidFill>
              </a:rPr>
              <a:t> </a:t>
            </a:r>
            <a:r>
              <a:rPr lang="ko" sz="1050">
                <a:solidFill>
                  <a:srgbClr val="9CDCFE"/>
                </a:solidFill>
              </a:rPr>
              <a:t>class</a:t>
            </a:r>
            <a:r>
              <a:rPr lang="ko" sz="1050">
                <a:solidFill>
                  <a:srgbClr val="D4D4D4"/>
                </a:solidFill>
              </a:rPr>
              <a:t>=</a:t>
            </a:r>
            <a:r>
              <a:rPr lang="ko" sz="1050">
                <a:solidFill>
                  <a:srgbClr val="CE9178"/>
                </a:solidFill>
              </a:rPr>
              <a:t>"parent"</a:t>
            </a:r>
            <a:r>
              <a:rPr lang="ko" sz="1050">
                <a:solidFill>
                  <a:srgbClr val="808080"/>
                </a:solidFill>
              </a:rPr>
              <a:t>&gt;</a:t>
            </a:r>
            <a:r>
              <a:rPr lang="ko" sz="1050">
                <a:solidFill>
                  <a:srgbClr val="D4D4D4"/>
                </a:solidFill>
              </a:rPr>
              <a:t>parent</a:t>
            </a:r>
            <a:endParaRPr sz="105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D4D4D4"/>
                </a:solidFill>
              </a:rPr>
              <a:t>        </a:t>
            </a:r>
            <a:r>
              <a:rPr lang="ko" sz="1050">
                <a:solidFill>
                  <a:srgbClr val="808080"/>
                </a:solidFill>
              </a:rPr>
              <a:t>&lt;</a:t>
            </a:r>
            <a:r>
              <a:rPr lang="ko" sz="1050">
                <a:solidFill>
                  <a:srgbClr val="569CD6"/>
                </a:solidFill>
              </a:rPr>
              <a:t>p</a:t>
            </a:r>
            <a:r>
              <a:rPr lang="ko" sz="1050">
                <a:solidFill>
                  <a:srgbClr val="D4D4D4"/>
                </a:solidFill>
              </a:rPr>
              <a:t> </a:t>
            </a:r>
            <a:r>
              <a:rPr lang="ko" sz="1050">
                <a:solidFill>
                  <a:srgbClr val="9CDCFE"/>
                </a:solidFill>
              </a:rPr>
              <a:t>class</a:t>
            </a:r>
            <a:r>
              <a:rPr lang="ko" sz="1050">
                <a:solidFill>
                  <a:srgbClr val="D4D4D4"/>
                </a:solidFill>
              </a:rPr>
              <a:t>=</a:t>
            </a:r>
            <a:r>
              <a:rPr lang="ko" sz="1050">
                <a:solidFill>
                  <a:srgbClr val="CE9178"/>
                </a:solidFill>
              </a:rPr>
              <a:t>"super1"</a:t>
            </a:r>
            <a:r>
              <a:rPr lang="ko" sz="1050">
                <a:solidFill>
                  <a:srgbClr val="808080"/>
                </a:solidFill>
              </a:rPr>
              <a:t>&gt;</a:t>
            </a:r>
            <a:r>
              <a:rPr lang="ko" sz="1050">
                <a:solidFill>
                  <a:srgbClr val="D4D4D4"/>
                </a:solidFill>
              </a:rPr>
              <a:t>super1</a:t>
            </a:r>
            <a:r>
              <a:rPr lang="ko" sz="1050">
                <a:solidFill>
                  <a:srgbClr val="808080"/>
                </a:solidFill>
              </a:rPr>
              <a:t>&lt;/</a:t>
            </a:r>
            <a:r>
              <a:rPr lang="ko" sz="1050">
                <a:solidFill>
                  <a:srgbClr val="569CD6"/>
                </a:solidFill>
              </a:rPr>
              <a:t>p</a:t>
            </a:r>
            <a:r>
              <a:rPr lang="ko" sz="1050">
                <a:solidFill>
                  <a:srgbClr val="808080"/>
                </a:solidFill>
              </a:rPr>
              <a:t>&gt;</a:t>
            </a:r>
            <a:endParaRPr sz="1050">
              <a:solidFill>
                <a:srgbClr val="80808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D4D4D4"/>
                </a:solidFill>
              </a:rPr>
              <a:t>        </a:t>
            </a:r>
            <a:r>
              <a:rPr lang="ko" sz="1050">
                <a:solidFill>
                  <a:srgbClr val="808080"/>
                </a:solidFill>
              </a:rPr>
              <a:t>&lt;</a:t>
            </a:r>
            <a:r>
              <a:rPr lang="ko" sz="1050">
                <a:solidFill>
                  <a:srgbClr val="569CD6"/>
                </a:solidFill>
              </a:rPr>
              <a:t>p</a:t>
            </a:r>
            <a:r>
              <a:rPr lang="ko" sz="1050">
                <a:solidFill>
                  <a:srgbClr val="D4D4D4"/>
                </a:solidFill>
              </a:rPr>
              <a:t> </a:t>
            </a:r>
            <a:r>
              <a:rPr lang="ko" sz="1050">
                <a:solidFill>
                  <a:srgbClr val="9CDCFE"/>
                </a:solidFill>
              </a:rPr>
              <a:t>class</a:t>
            </a:r>
            <a:r>
              <a:rPr lang="ko" sz="1050">
                <a:solidFill>
                  <a:srgbClr val="D4D4D4"/>
                </a:solidFill>
              </a:rPr>
              <a:t>=</a:t>
            </a:r>
            <a:r>
              <a:rPr lang="ko" sz="1050">
                <a:solidFill>
                  <a:srgbClr val="CE9178"/>
                </a:solidFill>
              </a:rPr>
              <a:t>"super2"</a:t>
            </a:r>
            <a:r>
              <a:rPr lang="ko" sz="1050">
                <a:solidFill>
                  <a:srgbClr val="D4D4D4"/>
                </a:solidFill>
              </a:rPr>
              <a:t> </a:t>
            </a:r>
            <a:r>
              <a:rPr lang="ko" sz="1050">
                <a:solidFill>
                  <a:srgbClr val="9CDCFE"/>
                </a:solidFill>
              </a:rPr>
              <a:t>style</a:t>
            </a:r>
            <a:r>
              <a:rPr lang="ko" sz="1050">
                <a:solidFill>
                  <a:srgbClr val="D4D4D4"/>
                </a:solidFill>
              </a:rPr>
              <a:t>=</a:t>
            </a:r>
            <a:r>
              <a:rPr lang="ko" sz="1050">
                <a:solidFill>
                  <a:srgbClr val="CE9178"/>
                </a:solidFill>
              </a:rPr>
              <a:t>"display:hidden"</a:t>
            </a:r>
            <a:r>
              <a:rPr lang="ko" sz="1050">
                <a:solidFill>
                  <a:srgbClr val="808080"/>
                </a:solidFill>
              </a:rPr>
              <a:t>&gt;</a:t>
            </a:r>
            <a:r>
              <a:rPr lang="ko" sz="1050">
                <a:solidFill>
                  <a:srgbClr val="D4D4D4"/>
                </a:solidFill>
              </a:rPr>
              <a:t>super2</a:t>
            </a:r>
            <a:r>
              <a:rPr lang="ko" sz="1050">
                <a:solidFill>
                  <a:srgbClr val="808080"/>
                </a:solidFill>
              </a:rPr>
              <a:t>&lt;/</a:t>
            </a:r>
            <a:r>
              <a:rPr lang="ko" sz="1050">
                <a:solidFill>
                  <a:srgbClr val="569CD6"/>
                </a:solidFill>
              </a:rPr>
              <a:t>p</a:t>
            </a:r>
            <a:r>
              <a:rPr lang="ko" sz="1050">
                <a:solidFill>
                  <a:srgbClr val="808080"/>
                </a:solidFill>
              </a:rPr>
              <a:t>&gt;</a:t>
            </a:r>
            <a:endParaRPr sz="1050">
              <a:solidFill>
                <a:srgbClr val="80808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D4D4D4"/>
                </a:solidFill>
              </a:rPr>
              <a:t>    </a:t>
            </a:r>
            <a:r>
              <a:rPr lang="ko" sz="1050">
                <a:solidFill>
                  <a:srgbClr val="808080"/>
                </a:solidFill>
              </a:rPr>
              <a:t>&lt;/</a:t>
            </a:r>
            <a:r>
              <a:rPr lang="ko" sz="1050">
                <a:solidFill>
                  <a:srgbClr val="569CD6"/>
                </a:solidFill>
              </a:rPr>
              <a:t>div</a:t>
            </a:r>
            <a:r>
              <a:rPr lang="ko" sz="1050">
                <a:solidFill>
                  <a:srgbClr val="808080"/>
                </a:solidFill>
              </a:rPr>
              <a:t>&gt;</a:t>
            </a:r>
            <a:endParaRPr sz="1050">
              <a:solidFill>
                <a:srgbClr val="80808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D4D4D4"/>
                </a:solidFill>
              </a:rPr>
              <a:t>    </a:t>
            </a:r>
            <a:r>
              <a:rPr lang="ko" sz="1050">
                <a:solidFill>
                  <a:srgbClr val="808080"/>
                </a:solidFill>
              </a:rPr>
              <a:t>&lt;</a:t>
            </a:r>
            <a:r>
              <a:rPr lang="ko" sz="1050">
                <a:solidFill>
                  <a:srgbClr val="569CD6"/>
                </a:solidFill>
              </a:rPr>
              <a:t>script</a:t>
            </a:r>
            <a:r>
              <a:rPr lang="ko" sz="1050">
                <a:solidFill>
                  <a:srgbClr val="D4D4D4"/>
                </a:solidFill>
              </a:rPr>
              <a:t> </a:t>
            </a:r>
            <a:r>
              <a:rPr lang="ko" sz="1050">
                <a:solidFill>
                  <a:srgbClr val="9CDCFE"/>
                </a:solidFill>
              </a:rPr>
              <a:t>src</a:t>
            </a:r>
            <a:r>
              <a:rPr lang="ko" sz="1050">
                <a:solidFill>
                  <a:srgbClr val="D4D4D4"/>
                </a:solidFill>
              </a:rPr>
              <a:t>=</a:t>
            </a:r>
            <a:r>
              <a:rPr lang="ko" sz="1050">
                <a:solidFill>
                  <a:srgbClr val="CE9178"/>
                </a:solidFill>
              </a:rPr>
              <a:t>"https://code.jquery.com/jquery-3.6.1.min.js"</a:t>
            </a:r>
            <a:r>
              <a:rPr lang="ko" sz="1050">
                <a:solidFill>
                  <a:srgbClr val="D4D4D4"/>
                </a:solidFill>
              </a:rPr>
              <a:t> </a:t>
            </a:r>
            <a:r>
              <a:rPr lang="ko" sz="1050">
                <a:solidFill>
                  <a:srgbClr val="9CDCFE"/>
                </a:solidFill>
              </a:rPr>
              <a:t>integrity</a:t>
            </a:r>
            <a:r>
              <a:rPr lang="ko" sz="1050">
                <a:solidFill>
                  <a:srgbClr val="D4D4D4"/>
                </a:solidFill>
              </a:rPr>
              <a:t>=</a:t>
            </a:r>
            <a:r>
              <a:rPr lang="ko" sz="1050">
                <a:solidFill>
                  <a:srgbClr val="CE9178"/>
                </a:solidFill>
              </a:rPr>
              <a:t>"sha256-o88AwQnZB+VDvE9tvIXrMQaPlFFSUTR+nldQm1LuPXQ="</a:t>
            </a:r>
            <a:r>
              <a:rPr lang="ko" sz="1050">
                <a:solidFill>
                  <a:srgbClr val="D4D4D4"/>
                </a:solidFill>
              </a:rPr>
              <a:t> </a:t>
            </a:r>
            <a:r>
              <a:rPr lang="ko" sz="1050">
                <a:solidFill>
                  <a:srgbClr val="9CDCFE"/>
                </a:solidFill>
              </a:rPr>
              <a:t>crossorigin</a:t>
            </a:r>
            <a:r>
              <a:rPr lang="ko" sz="1050">
                <a:solidFill>
                  <a:srgbClr val="D4D4D4"/>
                </a:solidFill>
              </a:rPr>
              <a:t>=</a:t>
            </a:r>
            <a:r>
              <a:rPr lang="ko" sz="1050">
                <a:solidFill>
                  <a:srgbClr val="CE9178"/>
                </a:solidFill>
              </a:rPr>
              <a:t>"anonymous"</a:t>
            </a:r>
            <a:r>
              <a:rPr lang="ko" sz="1050">
                <a:solidFill>
                  <a:srgbClr val="808080"/>
                </a:solidFill>
              </a:rPr>
              <a:t>&gt;&lt;/</a:t>
            </a:r>
            <a:r>
              <a:rPr lang="ko" sz="1050">
                <a:solidFill>
                  <a:srgbClr val="569CD6"/>
                </a:solidFill>
              </a:rPr>
              <a:t>script</a:t>
            </a:r>
            <a:r>
              <a:rPr lang="ko" sz="1050">
                <a:solidFill>
                  <a:srgbClr val="808080"/>
                </a:solidFill>
              </a:rPr>
              <a:t>&gt;</a:t>
            </a:r>
            <a:endParaRPr sz="1050">
              <a:solidFill>
                <a:srgbClr val="80808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D4D4D4"/>
                </a:solidFill>
              </a:rPr>
              <a:t>    </a:t>
            </a:r>
            <a:r>
              <a:rPr lang="ko" sz="1050">
                <a:solidFill>
                  <a:srgbClr val="808080"/>
                </a:solidFill>
              </a:rPr>
              <a:t>&lt;</a:t>
            </a:r>
            <a:r>
              <a:rPr lang="ko" sz="1050">
                <a:solidFill>
                  <a:srgbClr val="569CD6"/>
                </a:solidFill>
              </a:rPr>
              <a:t>script</a:t>
            </a:r>
            <a:r>
              <a:rPr lang="ko" sz="1050">
                <a:solidFill>
                  <a:srgbClr val="808080"/>
                </a:solidFill>
              </a:rPr>
              <a:t>&gt;</a:t>
            </a:r>
            <a:endParaRPr sz="1050">
              <a:solidFill>
                <a:srgbClr val="80808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D4D4D4"/>
                </a:solidFill>
              </a:rPr>
              <a:t>        </a:t>
            </a:r>
            <a:r>
              <a:rPr lang="ko" sz="1050">
                <a:solidFill>
                  <a:srgbClr val="DCDCAA"/>
                </a:solidFill>
              </a:rPr>
              <a:t>$</a:t>
            </a:r>
            <a:r>
              <a:rPr lang="ko" sz="1050">
                <a:solidFill>
                  <a:srgbClr val="D4D4D4"/>
                </a:solidFill>
              </a:rPr>
              <a:t>(</a:t>
            </a:r>
            <a:r>
              <a:rPr lang="ko" sz="1050">
                <a:solidFill>
                  <a:srgbClr val="CE9178"/>
                </a:solidFill>
              </a:rPr>
              <a:t>'.super2'</a:t>
            </a:r>
            <a:r>
              <a:rPr lang="ko" sz="1050">
                <a:solidFill>
                  <a:srgbClr val="D4D4D4"/>
                </a:solidFill>
              </a:rPr>
              <a:t>).</a:t>
            </a:r>
            <a:r>
              <a:rPr lang="ko" sz="1050">
                <a:solidFill>
                  <a:srgbClr val="DCDCAA"/>
                </a:solidFill>
              </a:rPr>
              <a:t>show</a:t>
            </a:r>
            <a:r>
              <a:rPr lang="ko" sz="1050">
                <a:solidFill>
                  <a:srgbClr val="D4D4D4"/>
                </a:solidFill>
              </a:rPr>
              <a:t>()</a:t>
            </a:r>
            <a:endParaRPr sz="105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D4D4D4"/>
                </a:solidFill>
              </a:rPr>
              <a:t>    </a:t>
            </a:r>
            <a:r>
              <a:rPr lang="ko" sz="1050">
                <a:solidFill>
                  <a:srgbClr val="808080"/>
                </a:solidFill>
              </a:rPr>
              <a:t>&lt;/</a:t>
            </a:r>
            <a:r>
              <a:rPr lang="ko" sz="1050">
                <a:solidFill>
                  <a:srgbClr val="569CD6"/>
                </a:solidFill>
              </a:rPr>
              <a:t>script</a:t>
            </a:r>
            <a:r>
              <a:rPr lang="ko" sz="1050">
                <a:solidFill>
                  <a:srgbClr val="808080"/>
                </a:solidFill>
              </a:rPr>
              <a:t>&gt;</a:t>
            </a:r>
            <a:endParaRPr sz="1050">
              <a:solidFill>
                <a:srgbClr val="80808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808080"/>
                </a:solidFill>
              </a:rPr>
              <a:t>&lt;/</a:t>
            </a:r>
            <a:r>
              <a:rPr lang="ko" sz="1050">
                <a:solidFill>
                  <a:srgbClr val="569CD6"/>
                </a:solidFill>
              </a:rPr>
              <a:t>body</a:t>
            </a:r>
            <a:r>
              <a:rPr lang="ko" sz="1050">
                <a:solidFill>
                  <a:srgbClr val="808080"/>
                </a:solidFill>
              </a:rPr>
              <a:t>&gt;</a:t>
            </a:r>
            <a:endParaRPr sz="1050">
              <a:solidFill>
                <a:srgbClr val="80808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8"/>
          <p:cNvSpPr txBox="1"/>
          <p:nvPr>
            <p:ph type="title"/>
          </p:nvPr>
        </p:nvSpPr>
        <p:spPr>
          <a:xfrm>
            <a:off x="663575" y="140225"/>
            <a:ext cx="6862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크기 (width, height)</a:t>
            </a:r>
            <a:endParaRPr/>
          </a:p>
        </p:txBody>
      </p:sp>
      <p:sp>
        <p:nvSpPr>
          <p:cNvPr id="385" name="Google Shape;385;p68"/>
          <p:cNvSpPr txBox="1"/>
          <p:nvPr>
            <p:ph idx="1" type="body"/>
          </p:nvPr>
        </p:nvSpPr>
        <p:spPr>
          <a:xfrm>
            <a:off x="739775" y="1288850"/>
            <a:ext cx="7629300" cy="31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808080"/>
                </a:solidFill>
              </a:rPr>
              <a:t>&lt;</a:t>
            </a:r>
            <a:r>
              <a:rPr lang="ko" sz="1050">
                <a:solidFill>
                  <a:srgbClr val="569CD6"/>
                </a:solidFill>
              </a:rPr>
              <a:t>body</a:t>
            </a:r>
            <a:r>
              <a:rPr lang="ko" sz="1050">
                <a:solidFill>
                  <a:srgbClr val="808080"/>
                </a:solidFill>
              </a:rPr>
              <a:t>&gt;</a:t>
            </a:r>
            <a:endParaRPr sz="1050">
              <a:solidFill>
                <a:srgbClr val="80808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D4D4D4"/>
                </a:solidFill>
              </a:rPr>
              <a:t>    </a:t>
            </a:r>
            <a:r>
              <a:rPr lang="ko" sz="1050">
                <a:solidFill>
                  <a:srgbClr val="808080"/>
                </a:solidFill>
              </a:rPr>
              <a:t>&lt;</a:t>
            </a:r>
            <a:r>
              <a:rPr lang="ko" sz="1050">
                <a:solidFill>
                  <a:srgbClr val="569CD6"/>
                </a:solidFill>
              </a:rPr>
              <a:t>p</a:t>
            </a:r>
            <a:r>
              <a:rPr lang="ko" sz="1050">
                <a:solidFill>
                  <a:srgbClr val="808080"/>
                </a:solidFill>
              </a:rPr>
              <a:t>&gt;</a:t>
            </a:r>
            <a:r>
              <a:rPr lang="ko" sz="1050">
                <a:solidFill>
                  <a:srgbClr val="D4D4D4"/>
                </a:solidFill>
              </a:rPr>
              <a:t>hello world</a:t>
            </a:r>
            <a:r>
              <a:rPr lang="ko" sz="1050">
                <a:solidFill>
                  <a:srgbClr val="808080"/>
                </a:solidFill>
              </a:rPr>
              <a:t>&lt;/</a:t>
            </a:r>
            <a:r>
              <a:rPr lang="ko" sz="1050">
                <a:solidFill>
                  <a:srgbClr val="569CD6"/>
                </a:solidFill>
              </a:rPr>
              <a:t>p</a:t>
            </a:r>
            <a:r>
              <a:rPr lang="ko" sz="1050">
                <a:solidFill>
                  <a:srgbClr val="808080"/>
                </a:solidFill>
              </a:rPr>
              <a:t>&gt;</a:t>
            </a:r>
            <a:endParaRPr sz="1050">
              <a:solidFill>
                <a:srgbClr val="80808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D4D4D4"/>
                </a:solidFill>
              </a:rPr>
              <a:t>    </a:t>
            </a:r>
            <a:r>
              <a:rPr lang="ko" sz="1050">
                <a:solidFill>
                  <a:srgbClr val="808080"/>
                </a:solidFill>
              </a:rPr>
              <a:t>&lt;</a:t>
            </a:r>
            <a:r>
              <a:rPr lang="ko" sz="1050">
                <a:solidFill>
                  <a:srgbClr val="569CD6"/>
                </a:solidFill>
              </a:rPr>
              <a:t>script</a:t>
            </a:r>
            <a:r>
              <a:rPr lang="ko" sz="1050">
                <a:solidFill>
                  <a:srgbClr val="D4D4D4"/>
                </a:solidFill>
              </a:rPr>
              <a:t> </a:t>
            </a:r>
            <a:r>
              <a:rPr lang="ko" sz="1050">
                <a:solidFill>
                  <a:srgbClr val="9CDCFE"/>
                </a:solidFill>
              </a:rPr>
              <a:t>src</a:t>
            </a:r>
            <a:r>
              <a:rPr lang="ko" sz="1050">
                <a:solidFill>
                  <a:srgbClr val="D4D4D4"/>
                </a:solidFill>
              </a:rPr>
              <a:t>=</a:t>
            </a:r>
            <a:r>
              <a:rPr lang="ko" sz="1050">
                <a:solidFill>
                  <a:srgbClr val="CE9178"/>
                </a:solidFill>
              </a:rPr>
              <a:t>"https://code.jquery.com/jquery-3.6.1.min.js"</a:t>
            </a:r>
            <a:r>
              <a:rPr lang="ko" sz="1050">
                <a:solidFill>
                  <a:srgbClr val="D4D4D4"/>
                </a:solidFill>
              </a:rPr>
              <a:t> </a:t>
            </a:r>
            <a:r>
              <a:rPr lang="ko" sz="1050">
                <a:solidFill>
                  <a:srgbClr val="9CDCFE"/>
                </a:solidFill>
              </a:rPr>
              <a:t>integrity</a:t>
            </a:r>
            <a:r>
              <a:rPr lang="ko" sz="1050">
                <a:solidFill>
                  <a:srgbClr val="D4D4D4"/>
                </a:solidFill>
              </a:rPr>
              <a:t>=</a:t>
            </a:r>
            <a:r>
              <a:rPr lang="ko" sz="1050">
                <a:solidFill>
                  <a:srgbClr val="CE9178"/>
                </a:solidFill>
              </a:rPr>
              <a:t>"sha256-o88AwQnZB+VDvE9tvIXrMQaPlFFSUTR+nldQm1LuPXQ="</a:t>
            </a:r>
            <a:r>
              <a:rPr lang="ko" sz="1050">
                <a:solidFill>
                  <a:srgbClr val="D4D4D4"/>
                </a:solidFill>
              </a:rPr>
              <a:t> </a:t>
            </a:r>
            <a:r>
              <a:rPr lang="ko" sz="1050">
                <a:solidFill>
                  <a:srgbClr val="9CDCFE"/>
                </a:solidFill>
              </a:rPr>
              <a:t>crossorigin</a:t>
            </a:r>
            <a:r>
              <a:rPr lang="ko" sz="1050">
                <a:solidFill>
                  <a:srgbClr val="D4D4D4"/>
                </a:solidFill>
              </a:rPr>
              <a:t>=</a:t>
            </a:r>
            <a:r>
              <a:rPr lang="ko" sz="1050">
                <a:solidFill>
                  <a:srgbClr val="CE9178"/>
                </a:solidFill>
              </a:rPr>
              <a:t>"anonymous"</a:t>
            </a:r>
            <a:r>
              <a:rPr lang="ko" sz="1050">
                <a:solidFill>
                  <a:srgbClr val="808080"/>
                </a:solidFill>
              </a:rPr>
              <a:t>&gt;&lt;/</a:t>
            </a:r>
            <a:r>
              <a:rPr lang="ko" sz="1050">
                <a:solidFill>
                  <a:srgbClr val="569CD6"/>
                </a:solidFill>
              </a:rPr>
              <a:t>script</a:t>
            </a:r>
            <a:r>
              <a:rPr lang="ko" sz="1050">
                <a:solidFill>
                  <a:srgbClr val="808080"/>
                </a:solidFill>
              </a:rPr>
              <a:t>&gt;</a:t>
            </a:r>
            <a:endParaRPr sz="1050">
              <a:solidFill>
                <a:srgbClr val="80808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D4D4D4"/>
                </a:solidFill>
              </a:rPr>
              <a:t>    </a:t>
            </a:r>
            <a:r>
              <a:rPr lang="ko" sz="1050">
                <a:solidFill>
                  <a:srgbClr val="808080"/>
                </a:solidFill>
              </a:rPr>
              <a:t>&lt;</a:t>
            </a:r>
            <a:r>
              <a:rPr lang="ko" sz="1050">
                <a:solidFill>
                  <a:srgbClr val="569CD6"/>
                </a:solidFill>
              </a:rPr>
              <a:t>script</a:t>
            </a:r>
            <a:r>
              <a:rPr lang="ko" sz="1050">
                <a:solidFill>
                  <a:srgbClr val="808080"/>
                </a:solidFill>
              </a:rPr>
              <a:t>&gt;</a:t>
            </a:r>
            <a:endParaRPr sz="1050">
              <a:solidFill>
                <a:srgbClr val="80808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D4D4D4"/>
                </a:solidFill>
              </a:rPr>
              <a:t>        </a:t>
            </a:r>
            <a:r>
              <a:rPr lang="ko" sz="1050">
                <a:solidFill>
                  <a:srgbClr val="DCDCAA"/>
                </a:solidFill>
              </a:rPr>
              <a:t>$</a:t>
            </a:r>
            <a:r>
              <a:rPr lang="ko" sz="1050">
                <a:solidFill>
                  <a:srgbClr val="D4D4D4"/>
                </a:solidFill>
              </a:rPr>
              <a:t>(</a:t>
            </a:r>
            <a:r>
              <a:rPr lang="ko" sz="1050">
                <a:solidFill>
                  <a:srgbClr val="CE9178"/>
                </a:solidFill>
              </a:rPr>
              <a:t>'p'</a:t>
            </a:r>
            <a:r>
              <a:rPr lang="ko" sz="1050">
                <a:solidFill>
                  <a:srgbClr val="D4D4D4"/>
                </a:solidFill>
              </a:rPr>
              <a:t>).</a:t>
            </a:r>
            <a:r>
              <a:rPr lang="ko" sz="1050">
                <a:solidFill>
                  <a:srgbClr val="DCDCAA"/>
                </a:solidFill>
              </a:rPr>
              <a:t>width</a:t>
            </a:r>
            <a:r>
              <a:rPr lang="ko" sz="1050">
                <a:solidFill>
                  <a:srgbClr val="D4D4D4"/>
                </a:solidFill>
              </a:rPr>
              <a:t>(</a:t>
            </a:r>
            <a:r>
              <a:rPr lang="ko" sz="1050">
                <a:solidFill>
                  <a:srgbClr val="B5CEA8"/>
                </a:solidFill>
              </a:rPr>
              <a:t>100</a:t>
            </a:r>
            <a:r>
              <a:rPr lang="ko" sz="1050">
                <a:solidFill>
                  <a:srgbClr val="D4D4D4"/>
                </a:solidFill>
              </a:rPr>
              <a:t>);</a:t>
            </a:r>
            <a:endParaRPr sz="105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D4D4D4"/>
                </a:solidFill>
              </a:rPr>
              <a:t>        </a:t>
            </a:r>
            <a:r>
              <a:rPr lang="ko" sz="1050">
                <a:solidFill>
                  <a:srgbClr val="DCDCAA"/>
                </a:solidFill>
              </a:rPr>
              <a:t>$</a:t>
            </a:r>
            <a:r>
              <a:rPr lang="ko" sz="1050">
                <a:solidFill>
                  <a:srgbClr val="D4D4D4"/>
                </a:solidFill>
              </a:rPr>
              <a:t>(</a:t>
            </a:r>
            <a:r>
              <a:rPr lang="ko" sz="1050">
                <a:solidFill>
                  <a:srgbClr val="CE9178"/>
                </a:solidFill>
              </a:rPr>
              <a:t>'p'</a:t>
            </a:r>
            <a:r>
              <a:rPr lang="ko" sz="1050">
                <a:solidFill>
                  <a:srgbClr val="D4D4D4"/>
                </a:solidFill>
              </a:rPr>
              <a:t>).</a:t>
            </a:r>
            <a:r>
              <a:rPr lang="ko" sz="1050">
                <a:solidFill>
                  <a:srgbClr val="DCDCAA"/>
                </a:solidFill>
              </a:rPr>
              <a:t>height</a:t>
            </a:r>
            <a:r>
              <a:rPr lang="ko" sz="1050">
                <a:solidFill>
                  <a:srgbClr val="D4D4D4"/>
                </a:solidFill>
              </a:rPr>
              <a:t>(</a:t>
            </a:r>
            <a:r>
              <a:rPr lang="ko" sz="1050">
                <a:solidFill>
                  <a:srgbClr val="B5CEA8"/>
                </a:solidFill>
              </a:rPr>
              <a:t>100</a:t>
            </a:r>
            <a:r>
              <a:rPr lang="ko" sz="1050">
                <a:solidFill>
                  <a:srgbClr val="D4D4D4"/>
                </a:solidFill>
              </a:rPr>
              <a:t>);</a:t>
            </a:r>
            <a:endParaRPr sz="105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D4D4D4"/>
                </a:solidFill>
              </a:rPr>
              <a:t>    </a:t>
            </a:r>
            <a:r>
              <a:rPr lang="ko" sz="1050">
                <a:solidFill>
                  <a:srgbClr val="808080"/>
                </a:solidFill>
              </a:rPr>
              <a:t>&lt;/</a:t>
            </a:r>
            <a:r>
              <a:rPr lang="ko" sz="1050">
                <a:solidFill>
                  <a:srgbClr val="569CD6"/>
                </a:solidFill>
              </a:rPr>
              <a:t>script</a:t>
            </a:r>
            <a:r>
              <a:rPr lang="ko" sz="1050">
                <a:solidFill>
                  <a:srgbClr val="808080"/>
                </a:solidFill>
              </a:rPr>
              <a:t>&gt;</a:t>
            </a:r>
            <a:endParaRPr sz="1050">
              <a:solidFill>
                <a:srgbClr val="80808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808080"/>
                </a:solidFill>
              </a:rPr>
              <a:t>&lt;/</a:t>
            </a:r>
            <a:r>
              <a:rPr lang="ko" sz="1050">
                <a:solidFill>
                  <a:srgbClr val="569CD6"/>
                </a:solidFill>
              </a:rPr>
              <a:t>body</a:t>
            </a:r>
            <a:r>
              <a:rPr lang="ko" sz="1050">
                <a:solidFill>
                  <a:srgbClr val="808080"/>
                </a:solidFill>
              </a:rPr>
              <a:t>&gt;</a:t>
            </a:r>
            <a:endParaRPr sz="1050">
              <a:solidFill>
                <a:srgbClr val="80808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9"/>
          <p:cNvSpPr txBox="1"/>
          <p:nvPr>
            <p:ph type="title"/>
          </p:nvPr>
        </p:nvSpPr>
        <p:spPr>
          <a:xfrm>
            <a:off x="663575" y="140225"/>
            <a:ext cx="6862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fadeIn</a:t>
            </a:r>
            <a:endParaRPr/>
          </a:p>
        </p:txBody>
      </p:sp>
      <p:sp>
        <p:nvSpPr>
          <p:cNvPr id="391" name="Google Shape;391;p69"/>
          <p:cNvSpPr txBox="1"/>
          <p:nvPr>
            <p:ph idx="1" type="body"/>
          </p:nvPr>
        </p:nvSpPr>
        <p:spPr>
          <a:xfrm>
            <a:off x="739775" y="1288850"/>
            <a:ext cx="7629300" cy="36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50">
                <a:solidFill>
                  <a:srgbClr val="808080"/>
                </a:solidFill>
              </a:rPr>
              <a:t>&lt;</a:t>
            </a:r>
            <a:r>
              <a:rPr lang="ko" sz="950">
                <a:solidFill>
                  <a:srgbClr val="569CD6"/>
                </a:solidFill>
              </a:rPr>
              <a:t>style</a:t>
            </a:r>
            <a:r>
              <a:rPr lang="ko" sz="950">
                <a:solidFill>
                  <a:srgbClr val="808080"/>
                </a:solidFill>
              </a:rPr>
              <a:t>&gt;</a:t>
            </a:r>
            <a:endParaRPr sz="950">
              <a:solidFill>
                <a:srgbClr val="80808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50">
                <a:solidFill>
                  <a:srgbClr val="D4D4D4"/>
                </a:solidFill>
              </a:rPr>
              <a:t>        </a:t>
            </a:r>
            <a:r>
              <a:rPr lang="ko" sz="950">
                <a:solidFill>
                  <a:srgbClr val="D7BA7D"/>
                </a:solidFill>
              </a:rPr>
              <a:t>p</a:t>
            </a:r>
            <a:r>
              <a:rPr lang="ko" sz="950">
                <a:solidFill>
                  <a:srgbClr val="D4D4D4"/>
                </a:solidFill>
              </a:rPr>
              <a:t>{</a:t>
            </a:r>
            <a:endParaRPr sz="95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50">
                <a:solidFill>
                  <a:srgbClr val="D4D4D4"/>
                </a:solidFill>
              </a:rPr>
              <a:t>            </a:t>
            </a:r>
            <a:r>
              <a:rPr lang="ko" sz="950">
                <a:solidFill>
                  <a:srgbClr val="9CDCFE"/>
                </a:solidFill>
              </a:rPr>
              <a:t>background-color</a:t>
            </a:r>
            <a:r>
              <a:rPr lang="ko" sz="950">
                <a:solidFill>
                  <a:srgbClr val="D4D4D4"/>
                </a:solidFill>
              </a:rPr>
              <a:t>: </a:t>
            </a:r>
            <a:r>
              <a:rPr lang="ko" sz="950">
                <a:solidFill>
                  <a:srgbClr val="CE9178"/>
                </a:solidFill>
              </a:rPr>
              <a:t>red</a:t>
            </a:r>
            <a:r>
              <a:rPr lang="ko" sz="950">
                <a:solidFill>
                  <a:srgbClr val="D4D4D4"/>
                </a:solidFill>
              </a:rPr>
              <a:t>;</a:t>
            </a:r>
            <a:endParaRPr sz="95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50">
                <a:solidFill>
                  <a:srgbClr val="D4D4D4"/>
                </a:solidFill>
              </a:rPr>
              <a:t>            </a:t>
            </a:r>
            <a:r>
              <a:rPr lang="ko" sz="950">
                <a:solidFill>
                  <a:srgbClr val="9CDCFE"/>
                </a:solidFill>
              </a:rPr>
              <a:t>width</a:t>
            </a:r>
            <a:r>
              <a:rPr lang="ko" sz="950">
                <a:solidFill>
                  <a:srgbClr val="D4D4D4"/>
                </a:solidFill>
              </a:rPr>
              <a:t>:</a:t>
            </a:r>
            <a:r>
              <a:rPr lang="ko" sz="950">
                <a:solidFill>
                  <a:srgbClr val="B5CEA8"/>
                </a:solidFill>
              </a:rPr>
              <a:t>100px</a:t>
            </a:r>
            <a:r>
              <a:rPr lang="ko" sz="950">
                <a:solidFill>
                  <a:srgbClr val="D4D4D4"/>
                </a:solidFill>
              </a:rPr>
              <a:t>;</a:t>
            </a:r>
            <a:endParaRPr sz="95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50">
                <a:solidFill>
                  <a:srgbClr val="D4D4D4"/>
                </a:solidFill>
              </a:rPr>
              <a:t>            </a:t>
            </a:r>
            <a:r>
              <a:rPr lang="ko" sz="950">
                <a:solidFill>
                  <a:srgbClr val="9CDCFE"/>
                </a:solidFill>
              </a:rPr>
              <a:t>height</a:t>
            </a:r>
            <a:r>
              <a:rPr lang="ko" sz="950">
                <a:solidFill>
                  <a:srgbClr val="D4D4D4"/>
                </a:solidFill>
              </a:rPr>
              <a:t>:</a:t>
            </a:r>
            <a:r>
              <a:rPr lang="ko" sz="950">
                <a:solidFill>
                  <a:srgbClr val="B5CEA8"/>
                </a:solidFill>
              </a:rPr>
              <a:t>100px</a:t>
            </a:r>
            <a:r>
              <a:rPr lang="ko" sz="950">
                <a:solidFill>
                  <a:srgbClr val="D4D4D4"/>
                </a:solidFill>
              </a:rPr>
              <a:t>;</a:t>
            </a:r>
            <a:endParaRPr sz="95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50">
                <a:solidFill>
                  <a:srgbClr val="D4D4D4"/>
                </a:solidFill>
              </a:rPr>
              <a:t>            </a:t>
            </a:r>
            <a:r>
              <a:rPr lang="ko" sz="950">
                <a:solidFill>
                  <a:srgbClr val="9CDCFE"/>
                </a:solidFill>
              </a:rPr>
              <a:t>display</a:t>
            </a:r>
            <a:r>
              <a:rPr lang="ko" sz="950">
                <a:solidFill>
                  <a:srgbClr val="D4D4D4"/>
                </a:solidFill>
              </a:rPr>
              <a:t>: </a:t>
            </a:r>
            <a:r>
              <a:rPr lang="ko" sz="950">
                <a:solidFill>
                  <a:srgbClr val="CE9178"/>
                </a:solidFill>
              </a:rPr>
              <a:t>none</a:t>
            </a:r>
            <a:r>
              <a:rPr lang="ko" sz="950">
                <a:solidFill>
                  <a:srgbClr val="D4D4D4"/>
                </a:solidFill>
              </a:rPr>
              <a:t>;</a:t>
            </a:r>
            <a:endParaRPr sz="95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50">
                <a:solidFill>
                  <a:srgbClr val="D4D4D4"/>
                </a:solidFill>
              </a:rPr>
              <a:t>        }</a:t>
            </a:r>
            <a:endParaRPr sz="95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50">
                <a:solidFill>
                  <a:srgbClr val="D4D4D4"/>
                </a:solidFill>
              </a:rPr>
              <a:t>    </a:t>
            </a:r>
            <a:r>
              <a:rPr lang="ko" sz="950">
                <a:solidFill>
                  <a:srgbClr val="808080"/>
                </a:solidFill>
              </a:rPr>
              <a:t>&lt;/</a:t>
            </a:r>
            <a:r>
              <a:rPr lang="ko" sz="950">
                <a:solidFill>
                  <a:srgbClr val="569CD6"/>
                </a:solidFill>
              </a:rPr>
              <a:t>style</a:t>
            </a:r>
            <a:r>
              <a:rPr lang="ko" sz="950">
                <a:solidFill>
                  <a:srgbClr val="808080"/>
                </a:solidFill>
              </a:rPr>
              <a:t>&gt;</a:t>
            </a:r>
            <a:endParaRPr sz="950">
              <a:solidFill>
                <a:srgbClr val="80808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50">
                <a:solidFill>
                  <a:srgbClr val="808080"/>
                </a:solidFill>
              </a:rPr>
              <a:t>&lt;/</a:t>
            </a:r>
            <a:r>
              <a:rPr lang="ko" sz="950">
                <a:solidFill>
                  <a:srgbClr val="569CD6"/>
                </a:solidFill>
              </a:rPr>
              <a:t>head</a:t>
            </a:r>
            <a:r>
              <a:rPr lang="ko" sz="950">
                <a:solidFill>
                  <a:srgbClr val="808080"/>
                </a:solidFill>
              </a:rPr>
              <a:t>&gt;</a:t>
            </a:r>
            <a:endParaRPr sz="950">
              <a:solidFill>
                <a:srgbClr val="80808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50">
                <a:solidFill>
                  <a:srgbClr val="808080"/>
                </a:solidFill>
              </a:rPr>
              <a:t>&lt;</a:t>
            </a:r>
            <a:r>
              <a:rPr lang="ko" sz="950">
                <a:solidFill>
                  <a:srgbClr val="569CD6"/>
                </a:solidFill>
              </a:rPr>
              <a:t>body</a:t>
            </a:r>
            <a:r>
              <a:rPr lang="ko" sz="950">
                <a:solidFill>
                  <a:srgbClr val="808080"/>
                </a:solidFill>
              </a:rPr>
              <a:t>&gt;</a:t>
            </a:r>
            <a:endParaRPr sz="950">
              <a:solidFill>
                <a:srgbClr val="80808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50">
                <a:solidFill>
                  <a:srgbClr val="D4D4D4"/>
                </a:solidFill>
              </a:rPr>
              <a:t>    </a:t>
            </a:r>
            <a:r>
              <a:rPr lang="ko" sz="950">
                <a:solidFill>
                  <a:srgbClr val="808080"/>
                </a:solidFill>
              </a:rPr>
              <a:t>&lt;</a:t>
            </a:r>
            <a:r>
              <a:rPr lang="ko" sz="950">
                <a:solidFill>
                  <a:srgbClr val="569CD6"/>
                </a:solidFill>
              </a:rPr>
              <a:t>p</a:t>
            </a:r>
            <a:r>
              <a:rPr lang="ko" sz="950">
                <a:solidFill>
                  <a:srgbClr val="808080"/>
                </a:solidFill>
              </a:rPr>
              <a:t>&gt;</a:t>
            </a:r>
            <a:r>
              <a:rPr lang="ko" sz="950">
                <a:solidFill>
                  <a:srgbClr val="D4D4D4"/>
                </a:solidFill>
              </a:rPr>
              <a:t>hello world</a:t>
            </a:r>
            <a:r>
              <a:rPr lang="ko" sz="950">
                <a:solidFill>
                  <a:srgbClr val="808080"/>
                </a:solidFill>
              </a:rPr>
              <a:t>&lt;/</a:t>
            </a:r>
            <a:r>
              <a:rPr lang="ko" sz="950">
                <a:solidFill>
                  <a:srgbClr val="569CD6"/>
                </a:solidFill>
              </a:rPr>
              <a:t>p</a:t>
            </a:r>
            <a:r>
              <a:rPr lang="ko" sz="950">
                <a:solidFill>
                  <a:srgbClr val="808080"/>
                </a:solidFill>
              </a:rPr>
              <a:t>&gt;</a:t>
            </a:r>
            <a:endParaRPr sz="950">
              <a:solidFill>
                <a:srgbClr val="80808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50">
                <a:solidFill>
                  <a:srgbClr val="D4D4D4"/>
                </a:solidFill>
              </a:rPr>
              <a:t>    </a:t>
            </a:r>
            <a:r>
              <a:rPr lang="ko" sz="950">
                <a:solidFill>
                  <a:srgbClr val="808080"/>
                </a:solidFill>
              </a:rPr>
              <a:t>&lt;</a:t>
            </a:r>
            <a:r>
              <a:rPr lang="ko" sz="950">
                <a:solidFill>
                  <a:srgbClr val="569CD6"/>
                </a:solidFill>
              </a:rPr>
              <a:t>script</a:t>
            </a:r>
            <a:r>
              <a:rPr lang="ko" sz="950">
                <a:solidFill>
                  <a:srgbClr val="D4D4D4"/>
                </a:solidFill>
              </a:rPr>
              <a:t> </a:t>
            </a:r>
            <a:r>
              <a:rPr lang="ko" sz="950">
                <a:solidFill>
                  <a:srgbClr val="9CDCFE"/>
                </a:solidFill>
              </a:rPr>
              <a:t>src</a:t>
            </a:r>
            <a:r>
              <a:rPr lang="ko" sz="950">
                <a:solidFill>
                  <a:srgbClr val="D4D4D4"/>
                </a:solidFill>
              </a:rPr>
              <a:t>=</a:t>
            </a:r>
            <a:r>
              <a:rPr lang="ko" sz="950">
                <a:solidFill>
                  <a:srgbClr val="CE9178"/>
                </a:solidFill>
              </a:rPr>
              <a:t>"https://code.jquery.com/jquery-3.6.1.min.js"</a:t>
            </a:r>
            <a:r>
              <a:rPr lang="ko" sz="950">
                <a:solidFill>
                  <a:srgbClr val="D4D4D4"/>
                </a:solidFill>
              </a:rPr>
              <a:t> </a:t>
            </a:r>
            <a:r>
              <a:rPr lang="ko" sz="950">
                <a:solidFill>
                  <a:srgbClr val="9CDCFE"/>
                </a:solidFill>
              </a:rPr>
              <a:t>integrity</a:t>
            </a:r>
            <a:r>
              <a:rPr lang="ko" sz="950">
                <a:solidFill>
                  <a:srgbClr val="D4D4D4"/>
                </a:solidFill>
              </a:rPr>
              <a:t>=</a:t>
            </a:r>
            <a:r>
              <a:rPr lang="ko" sz="950">
                <a:solidFill>
                  <a:srgbClr val="CE9178"/>
                </a:solidFill>
              </a:rPr>
              <a:t>"sha256-o88AwQnZB+VDvE9tvIXrMQaPlFFSUTR+nldQm1LuPXQ="</a:t>
            </a:r>
            <a:r>
              <a:rPr lang="ko" sz="950">
                <a:solidFill>
                  <a:srgbClr val="D4D4D4"/>
                </a:solidFill>
              </a:rPr>
              <a:t> </a:t>
            </a:r>
            <a:r>
              <a:rPr lang="ko" sz="950">
                <a:solidFill>
                  <a:srgbClr val="9CDCFE"/>
                </a:solidFill>
              </a:rPr>
              <a:t>crossorigin</a:t>
            </a:r>
            <a:r>
              <a:rPr lang="ko" sz="950">
                <a:solidFill>
                  <a:srgbClr val="D4D4D4"/>
                </a:solidFill>
              </a:rPr>
              <a:t>=</a:t>
            </a:r>
            <a:r>
              <a:rPr lang="ko" sz="950">
                <a:solidFill>
                  <a:srgbClr val="CE9178"/>
                </a:solidFill>
              </a:rPr>
              <a:t>"anonymous"</a:t>
            </a:r>
            <a:r>
              <a:rPr lang="ko" sz="950">
                <a:solidFill>
                  <a:srgbClr val="808080"/>
                </a:solidFill>
              </a:rPr>
              <a:t>&gt;&lt;/</a:t>
            </a:r>
            <a:r>
              <a:rPr lang="ko" sz="950">
                <a:solidFill>
                  <a:srgbClr val="569CD6"/>
                </a:solidFill>
              </a:rPr>
              <a:t>script</a:t>
            </a:r>
            <a:r>
              <a:rPr lang="ko" sz="950">
                <a:solidFill>
                  <a:srgbClr val="808080"/>
                </a:solidFill>
              </a:rPr>
              <a:t>&gt;</a:t>
            </a:r>
            <a:endParaRPr sz="950">
              <a:solidFill>
                <a:srgbClr val="80808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50">
                <a:solidFill>
                  <a:srgbClr val="D4D4D4"/>
                </a:solidFill>
              </a:rPr>
              <a:t>    </a:t>
            </a:r>
            <a:r>
              <a:rPr lang="ko" sz="950">
                <a:solidFill>
                  <a:srgbClr val="808080"/>
                </a:solidFill>
              </a:rPr>
              <a:t>&lt;</a:t>
            </a:r>
            <a:r>
              <a:rPr lang="ko" sz="950">
                <a:solidFill>
                  <a:srgbClr val="569CD6"/>
                </a:solidFill>
              </a:rPr>
              <a:t>script</a:t>
            </a:r>
            <a:r>
              <a:rPr lang="ko" sz="950">
                <a:solidFill>
                  <a:srgbClr val="808080"/>
                </a:solidFill>
              </a:rPr>
              <a:t>&gt;</a:t>
            </a:r>
            <a:endParaRPr sz="950">
              <a:solidFill>
                <a:srgbClr val="80808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50">
                <a:solidFill>
                  <a:srgbClr val="D4D4D4"/>
                </a:solidFill>
              </a:rPr>
              <a:t>        </a:t>
            </a:r>
            <a:r>
              <a:rPr lang="ko" sz="950">
                <a:solidFill>
                  <a:srgbClr val="DCDCAA"/>
                </a:solidFill>
              </a:rPr>
              <a:t>$</a:t>
            </a:r>
            <a:r>
              <a:rPr lang="ko" sz="950">
                <a:solidFill>
                  <a:srgbClr val="D4D4D4"/>
                </a:solidFill>
              </a:rPr>
              <a:t>(</a:t>
            </a:r>
            <a:r>
              <a:rPr lang="ko" sz="950">
                <a:solidFill>
                  <a:srgbClr val="CE9178"/>
                </a:solidFill>
              </a:rPr>
              <a:t>'p'</a:t>
            </a:r>
            <a:r>
              <a:rPr lang="ko" sz="950">
                <a:solidFill>
                  <a:srgbClr val="D4D4D4"/>
                </a:solidFill>
              </a:rPr>
              <a:t>).</a:t>
            </a:r>
            <a:r>
              <a:rPr lang="ko" sz="950">
                <a:solidFill>
                  <a:srgbClr val="DCDCAA"/>
                </a:solidFill>
              </a:rPr>
              <a:t>fadeIn</a:t>
            </a:r>
            <a:r>
              <a:rPr lang="ko" sz="950">
                <a:solidFill>
                  <a:srgbClr val="D4D4D4"/>
                </a:solidFill>
              </a:rPr>
              <a:t>(</a:t>
            </a:r>
            <a:r>
              <a:rPr lang="ko" sz="950">
                <a:solidFill>
                  <a:srgbClr val="B5CEA8"/>
                </a:solidFill>
              </a:rPr>
              <a:t>1000</a:t>
            </a:r>
            <a:r>
              <a:rPr lang="ko" sz="950">
                <a:solidFill>
                  <a:srgbClr val="D4D4D4"/>
                </a:solidFill>
              </a:rPr>
              <a:t>)</a:t>
            </a:r>
            <a:endParaRPr sz="95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50">
                <a:solidFill>
                  <a:srgbClr val="D4D4D4"/>
                </a:solidFill>
              </a:rPr>
              <a:t>    </a:t>
            </a:r>
            <a:r>
              <a:rPr lang="ko" sz="950">
                <a:solidFill>
                  <a:srgbClr val="808080"/>
                </a:solidFill>
              </a:rPr>
              <a:t>&lt;/</a:t>
            </a:r>
            <a:r>
              <a:rPr lang="ko" sz="950">
                <a:solidFill>
                  <a:srgbClr val="569CD6"/>
                </a:solidFill>
              </a:rPr>
              <a:t>script</a:t>
            </a:r>
            <a:r>
              <a:rPr lang="ko" sz="950">
                <a:solidFill>
                  <a:srgbClr val="808080"/>
                </a:solidFill>
              </a:rPr>
              <a:t>&gt;</a:t>
            </a:r>
            <a:endParaRPr sz="950">
              <a:solidFill>
                <a:srgbClr val="80808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50">
                <a:solidFill>
                  <a:srgbClr val="808080"/>
                </a:solidFill>
              </a:rPr>
              <a:t>&lt;/</a:t>
            </a:r>
            <a:r>
              <a:rPr lang="ko" sz="950">
                <a:solidFill>
                  <a:srgbClr val="569CD6"/>
                </a:solidFill>
              </a:rPr>
              <a:t>body</a:t>
            </a:r>
            <a:r>
              <a:rPr lang="ko" sz="950">
                <a:solidFill>
                  <a:srgbClr val="808080"/>
                </a:solidFill>
              </a:rPr>
              <a:t>&gt;</a:t>
            </a:r>
            <a:endParaRPr sz="950">
              <a:solidFill>
                <a:srgbClr val="80808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9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70"/>
          <p:cNvSpPr txBox="1"/>
          <p:nvPr>
            <p:ph type="title"/>
          </p:nvPr>
        </p:nvSpPr>
        <p:spPr>
          <a:xfrm>
            <a:off x="663575" y="140225"/>
            <a:ext cx="6862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slideDown</a:t>
            </a:r>
            <a:endParaRPr/>
          </a:p>
        </p:txBody>
      </p:sp>
      <p:sp>
        <p:nvSpPr>
          <p:cNvPr id="397" name="Google Shape;397;p70"/>
          <p:cNvSpPr txBox="1"/>
          <p:nvPr>
            <p:ph idx="1" type="body"/>
          </p:nvPr>
        </p:nvSpPr>
        <p:spPr>
          <a:xfrm>
            <a:off x="739775" y="1288850"/>
            <a:ext cx="7629300" cy="31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808080"/>
                </a:solidFill>
                <a:highlight>
                  <a:srgbClr val="1E1E1E"/>
                </a:highlight>
              </a:rPr>
              <a:t>&lt;</a:t>
            </a:r>
            <a:r>
              <a:rPr lang="ko" sz="1050">
                <a:solidFill>
                  <a:srgbClr val="569CD6"/>
                </a:solidFill>
                <a:highlight>
                  <a:srgbClr val="1E1E1E"/>
                </a:highlight>
              </a:rPr>
              <a:t>body</a:t>
            </a:r>
            <a:r>
              <a:rPr lang="ko" sz="1050">
                <a:solidFill>
                  <a:srgbClr val="808080"/>
                </a:solidFill>
                <a:highlight>
                  <a:srgbClr val="1E1E1E"/>
                </a:highlight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</a:rPr>
              <a:t>    </a:t>
            </a:r>
            <a:r>
              <a:rPr lang="ko" sz="1050">
                <a:solidFill>
                  <a:srgbClr val="808080"/>
                </a:solidFill>
                <a:highlight>
                  <a:srgbClr val="1E1E1E"/>
                </a:highlight>
              </a:rPr>
              <a:t>&lt;</a:t>
            </a:r>
            <a:r>
              <a:rPr lang="ko" sz="1050">
                <a:solidFill>
                  <a:srgbClr val="569CD6"/>
                </a:solidFill>
                <a:highlight>
                  <a:srgbClr val="1E1E1E"/>
                </a:highlight>
              </a:rPr>
              <a:t>p</a:t>
            </a:r>
            <a:r>
              <a:rPr lang="ko" sz="1050">
                <a:solidFill>
                  <a:srgbClr val="808080"/>
                </a:solidFill>
                <a:highlight>
                  <a:srgbClr val="1E1E1E"/>
                </a:highlight>
              </a:rPr>
              <a:t>&gt;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</a:rPr>
              <a:t>hello world</a:t>
            </a:r>
            <a:r>
              <a:rPr lang="ko" sz="1050">
                <a:solidFill>
                  <a:srgbClr val="808080"/>
                </a:solidFill>
                <a:highlight>
                  <a:srgbClr val="1E1E1E"/>
                </a:highlight>
              </a:rPr>
              <a:t>&lt;/</a:t>
            </a:r>
            <a:r>
              <a:rPr lang="ko" sz="1050">
                <a:solidFill>
                  <a:srgbClr val="569CD6"/>
                </a:solidFill>
                <a:highlight>
                  <a:srgbClr val="1E1E1E"/>
                </a:highlight>
              </a:rPr>
              <a:t>p</a:t>
            </a:r>
            <a:r>
              <a:rPr lang="ko" sz="1050">
                <a:solidFill>
                  <a:srgbClr val="808080"/>
                </a:solidFill>
                <a:highlight>
                  <a:srgbClr val="1E1E1E"/>
                </a:highlight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</a:rPr>
              <a:t>    </a:t>
            </a:r>
            <a:r>
              <a:rPr lang="ko" sz="1050">
                <a:solidFill>
                  <a:srgbClr val="808080"/>
                </a:solidFill>
                <a:highlight>
                  <a:srgbClr val="1E1E1E"/>
                </a:highlight>
              </a:rPr>
              <a:t>&lt;</a:t>
            </a:r>
            <a:r>
              <a:rPr lang="ko" sz="1050">
                <a:solidFill>
                  <a:srgbClr val="569CD6"/>
                </a:solidFill>
                <a:highlight>
                  <a:srgbClr val="1E1E1E"/>
                </a:highlight>
              </a:rPr>
              <a:t>script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ko" sz="1050">
                <a:solidFill>
                  <a:srgbClr val="9CDCFE"/>
                </a:solidFill>
                <a:highlight>
                  <a:srgbClr val="1E1E1E"/>
                </a:highlight>
              </a:rPr>
              <a:t>src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</a:rPr>
              <a:t>=</a:t>
            </a:r>
            <a:r>
              <a:rPr lang="ko" sz="1050">
                <a:solidFill>
                  <a:srgbClr val="CE9178"/>
                </a:solidFill>
                <a:highlight>
                  <a:srgbClr val="1E1E1E"/>
                </a:highlight>
              </a:rPr>
              <a:t>"https://code.jquery.com/jquery-3.6.1.min.js"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ko" sz="1050">
                <a:solidFill>
                  <a:srgbClr val="9CDCFE"/>
                </a:solidFill>
                <a:highlight>
                  <a:srgbClr val="1E1E1E"/>
                </a:highlight>
              </a:rPr>
              <a:t>integrity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</a:rPr>
              <a:t>=</a:t>
            </a:r>
            <a:r>
              <a:rPr lang="ko" sz="1050">
                <a:solidFill>
                  <a:srgbClr val="CE9178"/>
                </a:solidFill>
                <a:highlight>
                  <a:srgbClr val="1E1E1E"/>
                </a:highlight>
              </a:rPr>
              <a:t>"sha256-o88AwQnZB+VDvE9tvIXrMQaPlFFSUTR+nldQm1LuPXQ="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ko" sz="1050">
                <a:solidFill>
                  <a:srgbClr val="9CDCFE"/>
                </a:solidFill>
                <a:highlight>
                  <a:srgbClr val="1E1E1E"/>
                </a:highlight>
              </a:rPr>
              <a:t>crossorigin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</a:rPr>
              <a:t>=</a:t>
            </a:r>
            <a:r>
              <a:rPr lang="ko" sz="1050">
                <a:solidFill>
                  <a:srgbClr val="CE9178"/>
                </a:solidFill>
                <a:highlight>
                  <a:srgbClr val="1E1E1E"/>
                </a:highlight>
              </a:rPr>
              <a:t>"anonymous"</a:t>
            </a:r>
            <a:r>
              <a:rPr lang="ko" sz="1050">
                <a:solidFill>
                  <a:srgbClr val="808080"/>
                </a:solidFill>
                <a:highlight>
                  <a:srgbClr val="1E1E1E"/>
                </a:highlight>
              </a:rPr>
              <a:t>&gt;&lt;/</a:t>
            </a:r>
            <a:r>
              <a:rPr lang="ko" sz="1050">
                <a:solidFill>
                  <a:srgbClr val="569CD6"/>
                </a:solidFill>
                <a:highlight>
                  <a:srgbClr val="1E1E1E"/>
                </a:highlight>
              </a:rPr>
              <a:t>script</a:t>
            </a:r>
            <a:r>
              <a:rPr lang="ko" sz="1050">
                <a:solidFill>
                  <a:srgbClr val="808080"/>
                </a:solidFill>
                <a:highlight>
                  <a:srgbClr val="1E1E1E"/>
                </a:highlight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</a:rPr>
              <a:t>    </a:t>
            </a:r>
            <a:r>
              <a:rPr lang="ko" sz="1050">
                <a:solidFill>
                  <a:srgbClr val="808080"/>
                </a:solidFill>
                <a:highlight>
                  <a:srgbClr val="1E1E1E"/>
                </a:highlight>
              </a:rPr>
              <a:t>&lt;</a:t>
            </a:r>
            <a:r>
              <a:rPr lang="ko" sz="1050">
                <a:solidFill>
                  <a:srgbClr val="569CD6"/>
                </a:solidFill>
                <a:highlight>
                  <a:srgbClr val="1E1E1E"/>
                </a:highlight>
              </a:rPr>
              <a:t>script</a:t>
            </a:r>
            <a:r>
              <a:rPr lang="ko" sz="1050">
                <a:solidFill>
                  <a:srgbClr val="808080"/>
                </a:solidFill>
                <a:highlight>
                  <a:srgbClr val="1E1E1E"/>
                </a:highlight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</a:rPr>
              <a:t>        </a:t>
            </a:r>
            <a:r>
              <a:rPr lang="ko" sz="1050">
                <a:solidFill>
                  <a:srgbClr val="DCDCAA"/>
                </a:solidFill>
                <a:highlight>
                  <a:srgbClr val="1E1E1E"/>
                </a:highlight>
              </a:rPr>
              <a:t>$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</a:rPr>
              <a:t>(</a:t>
            </a:r>
            <a:r>
              <a:rPr lang="ko" sz="1050">
                <a:solidFill>
                  <a:srgbClr val="CE9178"/>
                </a:solidFill>
                <a:highlight>
                  <a:srgbClr val="1E1E1E"/>
                </a:highlight>
              </a:rPr>
              <a:t>'p'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</a:rPr>
              <a:t>).</a:t>
            </a:r>
            <a:r>
              <a:rPr lang="ko" sz="1050">
                <a:solidFill>
                  <a:srgbClr val="DCDCAA"/>
                </a:solidFill>
                <a:highlight>
                  <a:srgbClr val="1E1E1E"/>
                </a:highlight>
              </a:rPr>
              <a:t>slideDown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</a:rPr>
              <a:t>(</a:t>
            </a:r>
            <a:r>
              <a:rPr lang="ko" sz="1050">
                <a:solidFill>
                  <a:srgbClr val="B5CEA8"/>
                </a:solidFill>
                <a:highlight>
                  <a:srgbClr val="1E1E1E"/>
                </a:highlight>
              </a:rPr>
              <a:t>1000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</a:rPr>
              <a:t>)</a:t>
            </a:r>
            <a:endParaRPr sz="10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</a:rPr>
              <a:t>    </a:t>
            </a:r>
            <a:r>
              <a:rPr lang="ko" sz="1050">
                <a:solidFill>
                  <a:srgbClr val="808080"/>
                </a:solidFill>
                <a:highlight>
                  <a:srgbClr val="1E1E1E"/>
                </a:highlight>
              </a:rPr>
              <a:t>&lt;/</a:t>
            </a:r>
            <a:r>
              <a:rPr lang="ko" sz="1050">
                <a:solidFill>
                  <a:srgbClr val="569CD6"/>
                </a:solidFill>
                <a:highlight>
                  <a:srgbClr val="1E1E1E"/>
                </a:highlight>
              </a:rPr>
              <a:t>script</a:t>
            </a:r>
            <a:r>
              <a:rPr lang="ko" sz="1050">
                <a:solidFill>
                  <a:srgbClr val="808080"/>
                </a:solidFill>
                <a:highlight>
                  <a:srgbClr val="1E1E1E"/>
                </a:highlight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808080"/>
                </a:solidFill>
                <a:highlight>
                  <a:srgbClr val="1E1E1E"/>
                </a:highlight>
              </a:rPr>
              <a:t>&lt;/</a:t>
            </a:r>
            <a:r>
              <a:rPr lang="ko" sz="1050">
                <a:solidFill>
                  <a:srgbClr val="569CD6"/>
                </a:solidFill>
                <a:highlight>
                  <a:srgbClr val="1E1E1E"/>
                </a:highlight>
              </a:rPr>
              <a:t>body</a:t>
            </a:r>
            <a:r>
              <a:rPr lang="ko" sz="1050">
                <a:solidFill>
                  <a:srgbClr val="808080"/>
                </a:solidFill>
                <a:highlight>
                  <a:srgbClr val="1E1E1E"/>
                </a:highlight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71"/>
          <p:cNvSpPr txBox="1"/>
          <p:nvPr>
            <p:ph type="title"/>
          </p:nvPr>
        </p:nvSpPr>
        <p:spPr>
          <a:xfrm>
            <a:off x="663575" y="140225"/>
            <a:ext cx="6862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애니메이션 종류 후, 추가 작업</a:t>
            </a:r>
            <a:endParaRPr/>
          </a:p>
        </p:txBody>
      </p:sp>
      <p:sp>
        <p:nvSpPr>
          <p:cNvPr id="403" name="Google Shape;403;p71"/>
          <p:cNvSpPr txBox="1"/>
          <p:nvPr>
            <p:ph idx="1" type="body"/>
          </p:nvPr>
        </p:nvSpPr>
        <p:spPr>
          <a:xfrm>
            <a:off x="739775" y="1288850"/>
            <a:ext cx="7629300" cy="31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808080"/>
                </a:solidFill>
                <a:highlight>
                  <a:srgbClr val="1E1E1E"/>
                </a:highlight>
              </a:rPr>
              <a:t>&lt;</a:t>
            </a:r>
            <a:r>
              <a:rPr lang="ko" sz="1050">
                <a:solidFill>
                  <a:srgbClr val="569CD6"/>
                </a:solidFill>
                <a:highlight>
                  <a:srgbClr val="1E1E1E"/>
                </a:highlight>
              </a:rPr>
              <a:t>body</a:t>
            </a:r>
            <a:r>
              <a:rPr lang="ko" sz="1050">
                <a:solidFill>
                  <a:srgbClr val="808080"/>
                </a:solidFill>
                <a:highlight>
                  <a:srgbClr val="1E1E1E"/>
                </a:highlight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</a:rPr>
              <a:t>    </a:t>
            </a:r>
            <a:r>
              <a:rPr lang="ko" sz="1050">
                <a:solidFill>
                  <a:srgbClr val="808080"/>
                </a:solidFill>
                <a:highlight>
                  <a:srgbClr val="1E1E1E"/>
                </a:highlight>
              </a:rPr>
              <a:t>&lt;</a:t>
            </a:r>
            <a:r>
              <a:rPr lang="ko" sz="1050">
                <a:solidFill>
                  <a:srgbClr val="569CD6"/>
                </a:solidFill>
                <a:highlight>
                  <a:srgbClr val="1E1E1E"/>
                </a:highlight>
              </a:rPr>
              <a:t>p</a:t>
            </a:r>
            <a:r>
              <a:rPr lang="ko" sz="1050">
                <a:solidFill>
                  <a:srgbClr val="808080"/>
                </a:solidFill>
                <a:highlight>
                  <a:srgbClr val="1E1E1E"/>
                </a:highlight>
              </a:rPr>
              <a:t>&gt;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</a:rPr>
              <a:t>hello world</a:t>
            </a:r>
            <a:r>
              <a:rPr lang="ko" sz="1050">
                <a:solidFill>
                  <a:srgbClr val="808080"/>
                </a:solidFill>
                <a:highlight>
                  <a:srgbClr val="1E1E1E"/>
                </a:highlight>
              </a:rPr>
              <a:t>&lt;/</a:t>
            </a:r>
            <a:r>
              <a:rPr lang="ko" sz="1050">
                <a:solidFill>
                  <a:srgbClr val="569CD6"/>
                </a:solidFill>
                <a:highlight>
                  <a:srgbClr val="1E1E1E"/>
                </a:highlight>
              </a:rPr>
              <a:t>p</a:t>
            </a:r>
            <a:r>
              <a:rPr lang="ko" sz="1050">
                <a:solidFill>
                  <a:srgbClr val="808080"/>
                </a:solidFill>
                <a:highlight>
                  <a:srgbClr val="1E1E1E"/>
                </a:highlight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</a:rPr>
              <a:t>    </a:t>
            </a:r>
            <a:r>
              <a:rPr lang="ko" sz="1050">
                <a:solidFill>
                  <a:srgbClr val="808080"/>
                </a:solidFill>
                <a:highlight>
                  <a:srgbClr val="1E1E1E"/>
                </a:highlight>
              </a:rPr>
              <a:t>&lt;</a:t>
            </a:r>
            <a:r>
              <a:rPr lang="ko" sz="1050">
                <a:solidFill>
                  <a:srgbClr val="569CD6"/>
                </a:solidFill>
                <a:highlight>
                  <a:srgbClr val="1E1E1E"/>
                </a:highlight>
              </a:rPr>
              <a:t>script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ko" sz="1050">
                <a:solidFill>
                  <a:srgbClr val="9CDCFE"/>
                </a:solidFill>
                <a:highlight>
                  <a:srgbClr val="1E1E1E"/>
                </a:highlight>
              </a:rPr>
              <a:t>src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</a:rPr>
              <a:t>=</a:t>
            </a:r>
            <a:r>
              <a:rPr lang="ko" sz="1050">
                <a:solidFill>
                  <a:srgbClr val="CE9178"/>
                </a:solidFill>
                <a:highlight>
                  <a:srgbClr val="1E1E1E"/>
                </a:highlight>
              </a:rPr>
              <a:t>"https://code.jquery.com/jquery-3.6.1.min.js"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ko" sz="1050">
                <a:solidFill>
                  <a:srgbClr val="9CDCFE"/>
                </a:solidFill>
                <a:highlight>
                  <a:srgbClr val="1E1E1E"/>
                </a:highlight>
              </a:rPr>
              <a:t>integrity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</a:rPr>
              <a:t>=</a:t>
            </a:r>
            <a:r>
              <a:rPr lang="ko" sz="1050">
                <a:solidFill>
                  <a:srgbClr val="CE9178"/>
                </a:solidFill>
                <a:highlight>
                  <a:srgbClr val="1E1E1E"/>
                </a:highlight>
              </a:rPr>
              <a:t>"sha256-o88AwQnZB+VDvE9tvIXrMQaPlFFSUTR+nldQm1LuPXQ="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ko" sz="1050">
                <a:solidFill>
                  <a:srgbClr val="9CDCFE"/>
                </a:solidFill>
                <a:highlight>
                  <a:srgbClr val="1E1E1E"/>
                </a:highlight>
              </a:rPr>
              <a:t>crossorigin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</a:rPr>
              <a:t>=</a:t>
            </a:r>
            <a:r>
              <a:rPr lang="ko" sz="1050">
                <a:solidFill>
                  <a:srgbClr val="CE9178"/>
                </a:solidFill>
                <a:highlight>
                  <a:srgbClr val="1E1E1E"/>
                </a:highlight>
              </a:rPr>
              <a:t>"anonymous"</a:t>
            </a:r>
            <a:r>
              <a:rPr lang="ko" sz="1050">
                <a:solidFill>
                  <a:srgbClr val="808080"/>
                </a:solidFill>
                <a:highlight>
                  <a:srgbClr val="1E1E1E"/>
                </a:highlight>
              </a:rPr>
              <a:t>&gt;&lt;/</a:t>
            </a:r>
            <a:r>
              <a:rPr lang="ko" sz="1050">
                <a:solidFill>
                  <a:srgbClr val="569CD6"/>
                </a:solidFill>
                <a:highlight>
                  <a:srgbClr val="1E1E1E"/>
                </a:highlight>
              </a:rPr>
              <a:t>script</a:t>
            </a:r>
            <a:r>
              <a:rPr lang="ko" sz="1050">
                <a:solidFill>
                  <a:srgbClr val="808080"/>
                </a:solidFill>
                <a:highlight>
                  <a:srgbClr val="1E1E1E"/>
                </a:highlight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</a:rPr>
              <a:t>    </a:t>
            </a:r>
            <a:r>
              <a:rPr lang="ko" sz="1050">
                <a:solidFill>
                  <a:srgbClr val="808080"/>
                </a:solidFill>
                <a:highlight>
                  <a:srgbClr val="1E1E1E"/>
                </a:highlight>
              </a:rPr>
              <a:t>&lt;</a:t>
            </a:r>
            <a:r>
              <a:rPr lang="ko" sz="1050">
                <a:solidFill>
                  <a:srgbClr val="569CD6"/>
                </a:solidFill>
                <a:highlight>
                  <a:srgbClr val="1E1E1E"/>
                </a:highlight>
              </a:rPr>
              <a:t>script</a:t>
            </a:r>
            <a:r>
              <a:rPr lang="ko" sz="1050">
                <a:solidFill>
                  <a:srgbClr val="808080"/>
                </a:solidFill>
                <a:highlight>
                  <a:srgbClr val="1E1E1E"/>
                </a:highlight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</a:rPr>
              <a:t>        </a:t>
            </a:r>
            <a:r>
              <a:rPr lang="ko" sz="1050">
                <a:solidFill>
                  <a:srgbClr val="DCDCAA"/>
                </a:solidFill>
                <a:highlight>
                  <a:srgbClr val="1E1E1E"/>
                </a:highlight>
              </a:rPr>
              <a:t>$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</a:rPr>
              <a:t>(</a:t>
            </a:r>
            <a:r>
              <a:rPr lang="ko" sz="1050">
                <a:solidFill>
                  <a:srgbClr val="CE9178"/>
                </a:solidFill>
                <a:highlight>
                  <a:srgbClr val="1E1E1E"/>
                </a:highlight>
              </a:rPr>
              <a:t>'p'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</a:rPr>
              <a:t>).</a:t>
            </a:r>
            <a:r>
              <a:rPr lang="ko" sz="1050">
                <a:solidFill>
                  <a:srgbClr val="DCDCAA"/>
                </a:solidFill>
                <a:highlight>
                  <a:srgbClr val="1E1E1E"/>
                </a:highlight>
              </a:rPr>
              <a:t>slideDown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</a:rPr>
              <a:t>(</a:t>
            </a:r>
            <a:r>
              <a:rPr lang="ko" sz="1050">
                <a:solidFill>
                  <a:srgbClr val="B5CEA8"/>
                </a:solidFill>
                <a:highlight>
                  <a:srgbClr val="1E1E1E"/>
                </a:highlight>
              </a:rPr>
              <a:t>1000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</a:rPr>
              <a:t>, </a:t>
            </a:r>
            <a:r>
              <a:rPr lang="ko" sz="1050">
                <a:solidFill>
                  <a:srgbClr val="569CD6"/>
                </a:solidFill>
                <a:highlight>
                  <a:srgbClr val="1E1E1E"/>
                </a:highlight>
              </a:rPr>
              <a:t>function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</a:rPr>
              <a:t>(){</a:t>
            </a:r>
            <a:endParaRPr sz="10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</a:rPr>
              <a:t>            </a:t>
            </a:r>
            <a:r>
              <a:rPr lang="ko" sz="1050">
                <a:solidFill>
                  <a:srgbClr val="DCDCAA"/>
                </a:solidFill>
                <a:highlight>
                  <a:srgbClr val="1E1E1E"/>
                </a:highlight>
              </a:rPr>
              <a:t>alert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</a:rPr>
              <a:t>(</a:t>
            </a:r>
            <a:r>
              <a:rPr lang="ko" sz="1050">
                <a:solidFill>
                  <a:srgbClr val="CE9178"/>
                </a:solidFill>
                <a:highlight>
                  <a:srgbClr val="1E1E1E"/>
                </a:highlight>
              </a:rPr>
              <a:t>'Animation complete'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</a:rPr>
              <a:t>)</a:t>
            </a:r>
            <a:endParaRPr sz="10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</a:rPr>
              <a:t>        })</a:t>
            </a:r>
            <a:endParaRPr sz="10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</a:rPr>
              <a:t>    </a:t>
            </a:r>
            <a:r>
              <a:rPr lang="ko" sz="1050">
                <a:solidFill>
                  <a:srgbClr val="808080"/>
                </a:solidFill>
                <a:highlight>
                  <a:srgbClr val="1E1E1E"/>
                </a:highlight>
              </a:rPr>
              <a:t>&lt;/</a:t>
            </a:r>
            <a:r>
              <a:rPr lang="ko" sz="1050">
                <a:solidFill>
                  <a:srgbClr val="569CD6"/>
                </a:solidFill>
                <a:highlight>
                  <a:srgbClr val="1E1E1E"/>
                </a:highlight>
              </a:rPr>
              <a:t>script</a:t>
            </a:r>
            <a:r>
              <a:rPr lang="ko" sz="1050">
                <a:solidFill>
                  <a:srgbClr val="808080"/>
                </a:solidFill>
                <a:highlight>
                  <a:srgbClr val="1E1E1E"/>
                </a:highlight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808080"/>
                </a:solidFill>
                <a:highlight>
                  <a:srgbClr val="1E1E1E"/>
                </a:highlight>
              </a:rPr>
              <a:t>&lt;/</a:t>
            </a:r>
            <a:r>
              <a:rPr lang="ko" sz="1050">
                <a:solidFill>
                  <a:srgbClr val="569CD6"/>
                </a:solidFill>
                <a:highlight>
                  <a:srgbClr val="1E1E1E"/>
                </a:highlight>
              </a:rPr>
              <a:t>body</a:t>
            </a:r>
            <a:r>
              <a:rPr lang="ko" sz="1050">
                <a:solidFill>
                  <a:srgbClr val="808080"/>
                </a:solidFill>
                <a:highlight>
                  <a:srgbClr val="1E1E1E"/>
                </a:highlight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72"/>
          <p:cNvSpPr txBox="1"/>
          <p:nvPr>
            <p:ph type="title"/>
          </p:nvPr>
        </p:nvSpPr>
        <p:spPr>
          <a:xfrm>
            <a:off x="663575" y="140225"/>
            <a:ext cx="6862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animate</a:t>
            </a:r>
            <a:endParaRPr/>
          </a:p>
        </p:txBody>
      </p:sp>
      <p:sp>
        <p:nvSpPr>
          <p:cNvPr id="409" name="Google Shape;409;p72"/>
          <p:cNvSpPr txBox="1"/>
          <p:nvPr>
            <p:ph idx="1" type="body"/>
          </p:nvPr>
        </p:nvSpPr>
        <p:spPr>
          <a:xfrm>
            <a:off x="739775" y="1288850"/>
            <a:ext cx="7629300" cy="36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50">
                <a:solidFill>
                  <a:srgbClr val="808080"/>
                </a:solidFill>
                <a:highlight>
                  <a:srgbClr val="1E1E1E"/>
                </a:highlight>
              </a:rPr>
              <a:t>&lt;</a:t>
            </a:r>
            <a:r>
              <a:rPr lang="ko" sz="750">
                <a:solidFill>
                  <a:srgbClr val="569CD6"/>
                </a:solidFill>
                <a:highlight>
                  <a:srgbClr val="1E1E1E"/>
                </a:highlight>
              </a:rPr>
              <a:t>style</a:t>
            </a:r>
            <a:r>
              <a:rPr lang="ko" sz="750">
                <a:solidFill>
                  <a:srgbClr val="808080"/>
                </a:solidFill>
                <a:highlight>
                  <a:srgbClr val="1E1E1E"/>
                </a:highlight>
              </a:rPr>
              <a:t>&gt;</a:t>
            </a:r>
            <a:endParaRPr sz="750">
              <a:solidFill>
                <a:srgbClr val="808080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50">
                <a:solidFill>
                  <a:srgbClr val="D4D4D4"/>
                </a:solidFill>
                <a:highlight>
                  <a:srgbClr val="1E1E1E"/>
                </a:highlight>
              </a:rPr>
              <a:t>        </a:t>
            </a:r>
            <a:r>
              <a:rPr lang="ko" sz="750">
                <a:solidFill>
                  <a:srgbClr val="D7BA7D"/>
                </a:solidFill>
                <a:highlight>
                  <a:srgbClr val="1E1E1E"/>
                </a:highlight>
              </a:rPr>
              <a:t>p</a:t>
            </a:r>
            <a:r>
              <a:rPr lang="ko" sz="750">
                <a:solidFill>
                  <a:srgbClr val="D4D4D4"/>
                </a:solidFill>
                <a:highlight>
                  <a:srgbClr val="1E1E1E"/>
                </a:highlight>
              </a:rPr>
              <a:t>{</a:t>
            </a:r>
            <a:endParaRPr sz="7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50">
                <a:solidFill>
                  <a:srgbClr val="D4D4D4"/>
                </a:solidFill>
                <a:highlight>
                  <a:srgbClr val="1E1E1E"/>
                </a:highlight>
              </a:rPr>
              <a:t>            </a:t>
            </a:r>
            <a:r>
              <a:rPr lang="ko" sz="750">
                <a:solidFill>
                  <a:srgbClr val="9CDCFE"/>
                </a:solidFill>
                <a:highlight>
                  <a:srgbClr val="1E1E1E"/>
                </a:highlight>
              </a:rPr>
              <a:t>background-color</a:t>
            </a:r>
            <a:r>
              <a:rPr lang="ko" sz="750">
                <a:solidFill>
                  <a:srgbClr val="D4D4D4"/>
                </a:solidFill>
                <a:highlight>
                  <a:srgbClr val="1E1E1E"/>
                </a:highlight>
              </a:rPr>
              <a:t>: </a:t>
            </a:r>
            <a:r>
              <a:rPr lang="ko" sz="750">
                <a:solidFill>
                  <a:srgbClr val="CE9178"/>
                </a:solidFill>
                <a:highlight>
                  <a:srgbClr val="1E1E1E"/>
                </a:highlight>
              </a:rPr>
              <a:t>red</a:t>
            </a:r>
            <a:r>
              <a:rPr lang="ko" sz="750">
                <a:solidFill>
                  <a:srgbClr val="D4D4D4"/>
                </a:solidFill>
                <a:highlight>
                  <a:srgbClr val="1E1E1E"/>
                </a:highlight>
              </a:rPr>
              <a:t>;</a:t>
            </a:r>
            <a:endParaRPr sz="7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50">
                <a:solidFill>
                  <a:srgbClr val="D4D4D4"/>
                </a:solidFill>
                <a:highlight>
                  <a:srgbClr val="1E1E1E"/>
                </a:highlight>
              </a:rPr>
              <a:t>            </a:t>
            </a:r>
            <a:r>
              <a:rPr lang="ko" sz="750">
                <a:solidFill>
                  <a:srgbClr val="9CDCFE"/>
                </a:solidFill>
                <a:highlight>
                  <a:srgbClr val="1E1E1E"/>
                </a:highlight>
              </a:rPr>
              <a:t>width</a:t>
            </a:r>
            <a:r>
              <a:rPr lang="ko" sz="750">
                <a:solidFill>
                  <a:srgbClr val="D4D4D4"/>
                </a:solidFill>
                <a:highlight>
                  <a:srgbClr val="1E1E1E"/>
                </a:highlight>
              </a:rPr>
              <a:t>:</a:t>
            </a:r>
            <a:r>
              <a:rPr lang="ko" sz="750">
                <a:solidFill>
                  <a:srgbClr val="B5CEA8"/>
                </a:solidFill>
                <a:highlight>
                  <a:srgbClr val="1E1E1E"/>
                </a:highlight>
              </a:rPr>
              <a:t>100px</a:t>
            </a:r>
            <a:r>
              <a:rPr lang="ko" sz="750">
                <a:solidFill>
                  <a:srgbClr val="D4D4D4"/>
                </a:solidFill>
                <a:highlight>
                  <a:srgbClr val="1E1E1E"/>
                </a:highlight>
              </a:rPr>
              <a:t>;</a:t>
            </a:r>
            <a:endParaRPr sz="7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50">
                <a:solidFill>
                  <a:srgbClr val="D4D4D4"/>
                </a:solidFill>
                <a:highlight>
                  <a:srgbClr val="1E1E1E"/>
                </a:highlight>
              </a:rPr>
              <a:t>            </a:t>
            </a:r>
            <a:r>
              <a:rPr lang="ko" sz="750">
                <a:solidFill>
                  <a:srgbClr val="9CDCFE"/>
                </a:solidFill>
                <a:highlight>
                  <a:srgbClr val="1E1E1E"/>
                </a:highlight>
              </a:rPr>
              <a:t>height</a:t>
            </a:r>
            <a:r>
              <a:rPr lang="ko" sz="750">
                <a:solidFill>
                  <a:srgbClr val="D4D4D4"/>
                </a:solidFill>
                <a:highlight>
                  <a:srgbClr val="1E1E1E"/>
                </a:highlight>
              </a:rPr>
              <a:t>:</a:t>
            </a:r>
            <a:r>
              <a:rPr lang="ko" sz="750">
                <a:solidFill>
                  <a:srgbClr val="B5CEA8"/>
                </a:solidFill>
                <a:highlight>
                  <a:srgbClr val="1E1E1E"/>
                </a:highlight>
              </a:rPr>
              <a:t>100px</a:t>
            </a:r>
            <a:r>
              <a:rPr lang="ko" sz="750">
                <a:solidFill>
                  <a:srgbClr val="D4D4D4"/>
                </a:solidFill>
                <a:highlight>
                  <a:srgbClr val="1E1E1E"/>
                </a:highlight>
              </a:rPr>
              <a:t>;</a:t>
            </a:r>
            <a:endParaRPr sz="7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50">
                <a:solidFill>
                  <a:srgbClr val="D4D4D4"/>
                </a:solidFill>
                <a:highlight>
                  <a:srgbClr val="1E1E1E"/>
                </a:highlight>
              </a:rPr>
              <a:t>        }</a:t>
            </a:r>
            <a:endParaRPr sz="7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50">
                <a:solidFill>
                  <a:srgbClr val="D4D4D4"/>
                </a:solidFill>
                <a:highlight>
                  <a:srgbClr val="1E1E1E"/>
                </a:highlight>
              </a:rPr>
              <a:t>    </a:t>
            </a:r>
            <a:r>
              <a:rPr lang="ko" sz="750">
                <a:solidFill>
                  <a:srgbClr val="808080"/>
                </a:solidFill>
                <a:highlight>
                  <a:srgbClr val="1E1E1E"/>
                </a:highlight>
              </a:rPr>
              <a:t>&lt;/</a:t>
            </a:r>
            <a:r>
              <a:rPr lang="ko" sz="750">
                <a:solidFill>
                  <a:srgbClr val="569CD6"/>
                </a:solidFill>
                <a:highlight>
                  <a:srgbClr val="1E1E1E"/>
                </a:highlight>
              </a:rPr>
              <a:t>style</a:t>
            </a:r>
            <a:r>
              <a:rPr lang="ko" sz="750">
                <a:solidFill>
                  <a:srgbClr val="808080"/>
                </a:solidFill>
                <a:highlight>
                  <a:srgbClr val="1E1E1E"/>
                </a:highlight>
              </a:rPr>
              <a:t>&gt;</a:t>
            </a:r>
            <a:endParaRPr sz="750">
              <a:solidFill>
                <a:srgbClr val="808080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50">
                <a:solidFill>
                  <a:srgbClr val="808080"/>
                </a:solidFill>
                <a:highlight>
                  <a:srgbClr val="1E1E1E"/>
                </a:highlight>
              </a:rPr>
              <a:t>&lt;/</a:t>
            </a:r>
            <a:r>
              <a:rPr lang="ko" sz="750">
                <a:solidFill>
                  <a:srgbClr val="569CD6"/>
                </a:solidFill>
                <a:highlight>
                  <a:srgbClr val="1E1E1E"/>
                </a:highlight>
              </a:rPr>
              <a:t>head</a:t>
            </a:r>
            <a:r>
              <a:rPr lang="ko" sz="750">
                <a:solidFill>
                  <a:srgbClr val="808080"/>
                </a:solidFill>
                <a:highlight>
                  <a:srgbClr val="1E1E1E"/>
                </a:highlight>
              </a:rPr>
              <a:t>&gt;</a:t>
            </a:r>
            <a:endParaRPr sz="750">
              <a:solidFill>
                <a:srgbClr val="808080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50">
                <a:solidFill>
                  <a:srgbClr val="808080"/>
                </a:solidFill>
                <a:highlight>
                  <a:srgbClr val="1E1E1E"/>
                </a:highlight>
              </a:rPr>
              <a:t>&lt;</a:t>
            </a:r>
            <a:r>
              <a:rPr lang="ko" sz="750">
                <a:solidFill>
                  <a:srgbClr val="569CD6"/>
                </a:solidFill>
                <a:highlight>
                  <a:srgbClr val="1E1E1E"/>
                </a:highlight>
              </a:rPr>
              <a:t>body</a:t>
            </a:r>
            <a:r>
              <a:rPr lang="ko" sz="750">
                <a:solidFill>
                  <a:srgbClr val="808080"/>
                </a:solidFill>
                <a:highlight>
                  <a:srgbClr val="1E1E1E"/>
                </a:highlight>
              </a:rPr>
              <a:t>&gt;</a:t>
            </a:r>
            <a:endParaRPr sz="750">
              <a:solidFill>
                <a:srgbClr val="808080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50">
                <a:solidFill>
                  <a:srgbClr val="D4D4D4"/>
                </a:solidFill>
                <a:highlight>
                  <a:srgbClr val="1E1E1E"/>
                </a:highlight>
              </a:rPr>
              <a:t>    </a:t>
            </a:r>
            <a:r>
              <a:rPr lang="ko" sz="750">
                <a:solidFill>
                  <a:srgbClr val="808080"/>
                </a:solidFill>
                <a:highlight>
                  <a:srgbClr val="1E1E1E"/>
                </a:highlight>
              </a:rPr>
              <a:t>&lt;</a:t>
            </a:r>
            <a:r>
              <a:rPr lang="ko" sz="750">
                <a:solidFill>
                  <a:srgbClr val="569CD6"/>
                </a:solidFill>
                <a:highlight>
                  <a:srgbClr val="1E1E1E"/>
                </a:highlight>
              </a:rPr>
              <a:t>p</a:t>
            </a:r>
            <a:r>
              <a:rPr lang="ko" sz="750">
                <a:solidFill>
                  <a:srgbClr val="808080"/>
                </a:solidFill>
                <a:highlight>
                  <a:srgbClr val="1E1E1E"/>
                </a:highlight>
              </a:rPr>
              <a:t>&gt;</a:t>
            </a:r>
            <a:r>
              <a:rPr lang="ko" sz="750">
                <a:solidFill>
                  <a:srgbClr val="D4D4D4"/>
                </a:solidFill>
                <a:highlight>
                  <a:srgbClr val="1E1E1E"/>
                </a:highlight>
              </a:rPr>
              <a:t>hello world</a:t>
            </a:r>
            <a:r>
              <a:rPr lang="ko" sz="750">
                <a:solidFill>
                  <a:srgbClr val="808080"/>
                </a:solidFill>
                <a:highlight>
                  <a:srgbClr val="1E1E1E"/>
                </a:highlight>
              </a:rPr>
              <a:t>&lt;/</a:t>
            </a:r>
            <a:r>
              <a:rPr lang="ko" sz="750">
                <a:solidFill>
                  <a:srgbClr val="569CD6"/>
                </a:solidFill>
                <a:highlight>
                  <a:srgbClr val="1E1E1E"/>
                </a:highlight>
              </a:rPr>
              <a:t>p</a:t>
            </a:r>
            <a:r>
              <a:rPr lang="ko" sz="750">
                <a:solidFill>
                  <a:srgbClr val="808080"/>
                </a:solidFill>
                <a:highlight>
                  <a:srgbClr val="1E1E1E"/>
                </a:highlight>
              </a:rPr>
              <a:t>&gt;</a:t>
            </a:r>
            <a:endParaRPr sz="750">
              <a:solidFill>
                <a:srgbClr val="808080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50">
                <a:solidFill>
                  <a:srgbClr val="D4D4D4"/>
                </a:solidFill>
                <a:highlight>
                  <a:srgbClr val="1E1E1E"/>
                </a:highlight>
              </a:rPr>
              <a:t>    </a:t>
            </a:r>
            <a:r>
              <a:rPr lang="ko" sz="750">
                <a:solidFill>
                  <a:srgbClr val="808080"/>
                </a:solidFill>
                <a:highlight>
                  <a:srgbClr val="1E1E1E"/>
                </a:highlight>
              </a:rPr>
              <a:t>&lt;</a:t>
            </a:r>
            <a:r>
              <a:rPr lang="ko" sz="750">
                <a:solidFill>
                  <a:srgbClr val="569CD6"/>
                </a:solidFill>
                <a:highlight>
                  <a:srgbClr val="1E1E1E"/>
                </a:highlight>
              </a:rPr>
              <a:t>script</a:t>
            </a:r>
            <a:r>
              <a:rPr lang="ko" sz="75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ko" sz="750">
                <a:solidFill>
                  <a:srgbClr val="9CDCFE"/>
                </a:solidFill>
                <a:highlight>
                  <a:srgbClr val="1E1E1E"/>
                </a:highlight>
              </a:rPr>
              <a:t>src</a:t>
            </a:r>
            <a:r>
              <a:rPr lang="ko" sz="750">
                <a:solidFill>
                  <a:srgbClr val="D4D4D4"/>
                </a:solidFill>
                <a:highlight>
                  <a:srgbClr val="1E1E1E"/>
                </a:highlight>
              </a:rPr>
              <a:t>=</a:t>
            </a:r>
            <a:r>
              <a:rPr lang="ko" sz="750">
                <a:solidFill>
                  <a:srgbClr val="CE9178"/>
                </a:solidFill>
                <a:highlight>
                  <a:srgbClr val="1E1E1E"/>
                </a:highlight>
              </a:rPr>
              <a:t>"https://code.jquery.com/jquery-3.6.1.min.js"</a:t>
            </a:r>
            <a:r>
              <a:rPr lang="ko" sz="75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ko" sz="750">
                <a:solidFill>
                  <a:srgbClr val="9CDCFE"/>
                </a:solidFill>
                <a:highlight>
                  <a:srgbClr val="1E1E1E"/>
                </a:highlight>
              </a:rPr>
              <a:t>integrity</a:t>
            </a:r>
            <a:r>
              <a:rPr lang="ko" sz="750">
                <a:solidFill>
                  <a:srgbClr val="D4D4D4"/>
                </a:solidFill>
                <a:highlight>
                  <a:srgbClr val="1E1E1E"/>
                </a:highlight>
              </a:rPr>
              <a:t>=</a:t>
            </a:r>
            <a:r>
              <a:rPr lang="ko" sz="750">
                <a:solidFill>
                  <a:srgbClr val="CE9178"/>
                </a:solidFill>
                <a:highlight>
                  <a:srgbClr val="1E1E1E"/>
                </a:highlight>
              </a:rPr>
              <a:t>"sha256-o88AwQnZB+VDvE9tvIXrMQaPlFFSUTR+nldQm1LuPXQ="</a:t>
            </a:r>
            <a:r>
              <a:rPr lang="ko" sz="75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ko" sz="750">
                <a:solidFill>
                  <a:srgbClr val="9CDCFE"/>
                </a:solidFill>
                <a:highlight>
                  <a:srgbClr val="1E1E1E"/>
                </a:highlight>
              </a:rPr>
              <a:t>crossorigin</a:t>
            </a:r>
            <a:r>
              <a:rPr lang="ko" sz="750">
                <a:solidFill>
                  <a:srgbClr val="D4D4D4"/>
                </a:solidFill>
                <a:highlight>
                  <a:srgbClr val="1E1E1E"/>
                </a:highlight>
              </a:rPr>
              <a:t>=</a:t>
            </a:r>
            <a:r>
              <a:rPr lang="ko" sz="750">
                <a:solidFill>
                  <a:srgbClr val="CE9178"/>
                </a:solidFill>
                <a:highlight>
                  <a:srgbClr val="1E1E1E"/>
                </a:highlight>
              </a:rPr>
              <a:t>"anonymous"</a:t>
            </a:r>
            <a:r>
              <a:rPr lang="ko" sz="750">
                <a:solidFill>
                  <a:srgbClr val="808080"/>
                </a:solidFill>
                <a:highlight>
                  <a:srgbClr val="1E1E1E"/>
                </a:highlight>
              </a:rPr>
              <a:t>&gt;&lt;/</a:t>
            </a:r>
            <a:r>
              <a:rPr lang="ko" sz="750">
                <a:solidFill>
                  <a:srgbClr val="569CD6"/>
                </a:solidFill>
                <a:highlight>
                  <a:srgbClr val="1E1E1E"/>
                </a:highlight>
              </a:rPr>
              <a:t>script</a:t>
            </a:r>
            <a:r>
              <a:rPr lang="ko" sz="750">
                <a:solidFill>
                  <a:srgbClr val="808080"/>
                </a:solidFill>
                <a:highlight>
                  <a:srgbClr val="1E1E1E"/>
                </a:highlight>
              </a:rPr>
              <a:t>&gt;</a:t>
            </a:r>
            <a:endParaRPr sz="750">
              <a:solidFill>
                <a:srgbClr val="808080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50">
                <a:solidFill>
                  <a:srgbClr val="D4D4D4"/>
                </a:solidFill>
                <a:highlight>
                  <a:srgbClr val="1E1E1E"/>
                </a:highlight>
              </a:rPr>
              <a:t>    </a:t>
            </a:r>
            <a:r>
              <a:rPr lang="ko" sz="750">
                <a:solidFill>
                  <a:srgbClr val="808080"/>
                </a:solidFill>
                <a:highlight>
                  <a:srgbClr val="1E1E1E"/>
                </a:highlight>
              </a:rPr>
              <a:t>&lt;</a:t>
            </a:r>
            <a:r>
              <a:rPr lang="ko" sz="750">
                <a:solidFill>
                  <a:srgbClr val="569CD6"/>
                </a:solidFill>
                <a:highlight>
                  <a:srgbClr val="1E1E1E"/>
                </a:highlight>
              </a:rPr>
              <a:t>script</a:t>
            </a:r>
            <a:r>
              <a:rPr lang="ko" sz="750">
                <a:solidFill>
                  <a:srgbClr val="808080"/>
                </a:solidFill>
                <a:highlight>
                  <a:srgbClr val="1E1E1E"/>
                </a:highlight>
              </a:rPr>
              <a:t>&gt;</a:t>
            </a:r>
            <a:endParaRPr sz="750">
              <a:solidFill>
                <a:srgbClr val="808080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50">
                <a:solidFill>
                  <a:srgbClr val="D4D4D4"/>
                </a:solidFill>
                <a:highlight>
                  <a:srgbClr val="1E1E1E"/>
                </a:highlight>
              </a:rPr>
              <a:t>        </a:t>
            </a:r>
            <a:r>
              <a:rPr lang="ko" sz="750">
                <a:solidFill>
                  <a:srgbClr val="DCDCAA"/>
                </a:solidFill>
                <a:highlight>
                  <a:srgbClr val="1E1E1E"/>
                </a:highlight>
              </a:rPr>
              <a:t>$</a:t>
            </a:r>
            <a:r>
              <a:rPr lang="ko" sz="750">
                <a:solidFill>
                  <a:srgbClr val="D4D4D4"/>
                </a:solidFill>
                <a:highlight>
                  <a:srgbClr val="1E1E1E"/>
                </a:highlight>
              </a:rPr>
              <a:t>(</a:t>
            </a:r>
            <a:r>
              <a:rPr lang="ko" sz="750">
                <a:solidFill>
                  <a:srgbClr val="CE9178"/>
                </a:solidFill>
                <a:highlight>
                  <a:srgbClr val="1E1E1E"/>
                </a:highlight>
              </a:rPr>
              <a:t>'p'</a:t>
            </a:r>
            <a:r>
              <a:rPr lang="ko" sz="750">
                <a:solidFill>
                  <a:srgbClr val="D4D4D4"/>
                </a:solidFill>
                <a:highlight>
                  <a:srgbClr val="1E1E1E"/>
                </a:highlight>
              </a:rPr>
              <a:t>).</a:t>
            </a:r>
            <a:r>
              <a:rPr lang="ko" sz="750">
                <a:solidFill>
                  <a:srgbClr val="DCDCAA"/>
                </a:solidFill>
                <a:highlight>
                  <a:srgbClr val="1E1E1E"/>
                </a:highlight>
              </a:rPr>
              <a:t>animate</a:t>
            </a:r>
            <a:r>
              <a:rPr lang="ko" sz="750">
                <a:solidFill>
                  <a:srgbClr val="D4D4D4"/>
                </a:solidFill>
                <a:highlight>
                  <a:srgbClr val="1E1E1E"/>
                </a:highlight>
              </a:rPr>
              <a:t>({</a:t>
            </a:r>
            <a:endParaRPr sz="7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50">
                <a:solidFill>
                  <a:srgbClr val="D4D4D4"/>
                </a:solidFill>
                <a:highlight>
                  <a:srgbClr val="1E1E1E"/>
                </a:highlight>
              </a:rPr>
              <a:t>            </a:t>
            </a:r>
            <a:r>
              <a:rPr lang="ko" sz="750">
                <a:solidFill>
                  <a:srgbClr val="9CDCFE"/>
                </a:solidFill>
                <a:highlight>
                  <a:srgbClr val="1E1E1E"/>
                </a:highlight>
              </a:rPr>
              <a:t>width:</a:t>
            </a:r>
            <a:r>
              <a:rPr lang="ko" sz="75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ko" sz="750">
                <a:solidFill>
                  <a:srgbClr val="B5CEA8"/>
                </a:solidFill>
                <a:highlight>
                  <a:srgbClr val="1E1E1E"/>
                </a:highlight>
              </a:rPr>
              <a:t>200</a:t>
            </a:r>
            <a:r>
              <a:rPr lang="ko" sz="750">
                <a:solidFill>
                  <a:srgbClr val="D4D4D4"/>
                </a:solidFill>
                <a:highlight>
                  <a:srgbClr val="1E1E1E"/>
                </a:highlight>
              </a:rPr>
              <a:t>,</a:t>
            </a:r>
            <a:endParaRPr sz="7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50">
                <a:solidFill>
                  <a:srgbClr val="D4D4D4"/>
                </a:solidFill>
                <a:highlight>
                  <a:srgbClr val="1E1E1E"/>
                </a:highlight>
              </a:rPr>
              <a:t>            </a:t>
            </a:r>
            <a:r>
              <a:rPr lang="ko" sz="750">
                <a:solidFill>
                  <a:srgbClr val="9CDCFE"/>
                </a:solidFill>
                <a:highlight>
                  <a:srgbClr val="1E1E1E"/>
                </a:highlight>
              </a:rPr>
              <a:t>height:</a:t>
            </a:r>
            <a:r>
              <a:rPr lang="ko" sz="75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ko" sz="750">
                <a:solidFill>
                  <a:srgbClr val="B5CEA8"/>
                </a:solidFill>
                <a:highlight>
                  <a:srgbClr val="1E1E1E"/>
                </a:highlight>
              </a:rPr>
              <a:t>200</a:t>
            </a:r>
            <a:r>
              <a:rPr lang="ko" sz="750">
                <a:solidFill>
                  <a:srgbClr val="D4D4D4"/>
                </a:solidFill>
                <a:highlight>
                  <a:srgbClr val="1E1E1E"/>
                </a:highlight>
              </a:rPr>
              <a:t>,</a:t>
            </a:r>
            <a:endParaRPr sz="7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50">
                <a:solidFill>
                  <a:srgbClr val="D4D4D4"/>
                </a:solidFill>
                <a:highlight>
                  <a:srgbClr val="1E1E1E"/>
                </a:highlight>
              </a:rPr>
              <a:t>            </a:t>
            </a:r>
            <a:r>
              <a:rPr lang="ko" sz="750">
                <a:solidFill>
                  <a:srgbClr val="9CDCFE"/>
                </a:solidFill>
                <a:highlight>
                  <a:srgbClr val="1E1E1E"/>
                </a:highlight>
              </a:rPr>
              <a:t>opacity:</a:t>
            </a:r>
            <a:r>
              <a:rPr lang="ko" sz="75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ko" sz="750">
                <a:solidFill>
                  <a:srgbClr val="B5CEA8"/>
                </a:solidFill>
                <a:highlight>
                  <a:srgbClr val="1E1E1E"/>
                </a:highlight>
              </a:rPr>
              <a:t>0.5</a:t>
            </a:r>
            <a:endParaRPr sz="750">
              <a:solidFill>
                <a:srgbClr val="B5CEA8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50">
                <a:solidFill>
                  <a:srgbClr val="D4D4D4"/>
                </a:solidFill>
                <a:highlight>
                  <a:srgbClr val="1E1E1E"/>
                </a:highlight>
              </a:rPr>
              <a:t>        }, </a:t>
            </a:r>
            <a:r>
              <a:rPr lang="ko" sz="750">
                <a:solidFill>
                  <a:srgbClr val="B5CEA8"/>
                </a:solidFill>
                <a:highlight>
                  <a:srgbClr val="1E1E1E"/>
                </a:highlight>
              </a:rPr>
              <a:t>1000</a:t>
            </a:r>
            <a:r>
              <a:rPr lang="ko" sz="750">
                <a:solidFill>
                  <a:srgbClr val="D4D4D4"/>
                </a:solidFill>
                <a:highlight>
                  <a:srgbClr val="1E1E1E"/>
                </a:highlight>
              </a:rPr>
              <a:t>, </a:t>
            </a:r>
            <a:r>
              <a:rPr lang="ko" sz="750">
                <a:solidFill>
                  <a:srgbClr val="569CD6"/>
                </a:solidFill>
                <a:highlight>
                  <a:srgbClr val="1E1E1E"/>
                </a:highlight>
              </a:rPr>
              <a:t>function</a:t>
            </a:r>
            <a:r>
              <a:rPr lang="ko" sz="750">
                <a:solidFill>
                  <a:srgbClr val="D4D4D4"/>
                </a:solidFill>
                <a:highlight>
                  <a:srgbClr val="1E1E1E"/>
                </a:highlight>
              </a:rPr>
              <a:t>(){</a:t>
            </a:r>
            <a:endParaRPr sz="7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50">
                <a:solidFill>
                  <a:srgbClr val="D4D4D4"/>
                </a:solidFill>
                <a:highlight>
                  <a:srgbClr val="1E1E1E"/>
                </a:highlight>
              </a:rPr>
              <a:t>            </a:t>
            </a:r>
            <a:r>
              <a:rPr lang="ko" sz="750">
                <a:solidFill>
                  <a:srgbClr val="DCDCAA"/>
                </a:solidFill>
                <a:highlight>
                  <a:srgbClr val="1E1E1E"/>
                </a:highlight>
              </a:rPr>
              <a:t>alert</a:t>
            </a:r>
            <a:r>
              <a:rPr lang="ko" sz="750">
                <a:solidFill>
                  <a:srgbClr val="D4D4D4"/>
                </a:solidFill>
                <a:highlight>
                  <a:srgbClr val="1E1E1E"/>
                </a:highlight>
              </a:rPr>
              <a:t>(</a:t>
            </a:r>
            <a:r>
              <a:rPr lang="ko" sz="750">
                <a:solidFill>
                  <a:srgbClr val="CE9178"/>
                </a:solidFill>
                <a:highlight>
                  <a:srgbClr val="1E1E1E"/>
                </a:highlight>
              </a:rPr>
              <a:t>'animation complete'</a:t>
            </a:r>
            <a:r>
              <a:rPr lang="ko" sz="750">
                <a:solidFill>
                  <a:srgbClr val="D4D4D4"/>
                </a:solidFill>
                <a:highlight>
                  <a:srgbClr val="1E1E1E"/>
                </a:highlight>
              </a:rPr>
              <a:t>)</a:t>
            </a:r>
            <a:endParaRPr sz="7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50">
                <a:solidFill>
                  <a:srgbClr val="D4D4D4"/>
                </a:solidFill>
                <a:highlight>
                  <a:srgbClr val="1E1E1E"/>
                </a:highlight>
              </a:rPr>
              <a:t>        })</a:t>
            </a:r>
            <a:endParaRPr sz="7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50">
                <a:solidFill>
                  <a:srgbClr val="D4D4D4"/>
                </a:solidFill>
                <a:highlight>
                  <a:srgbClr val="1E1E1E"/>
                </a:highlight>
              </a:rPr>
              <a:t>    </a:t>
            </a:r>
            <a:r>
              <a:rPr lang="ko" sz="750">
                <a:solidFill>
                  <a:srgbClr val="808080"/>
                </a:solidFill>
                <a:highlight>
                  <a:srgbClr val="1E1E1E"/>
                </a:highlight>
              </a:rPr>
              <a:t>&lt;/</a:t>
            </a:r>
            <a:r>
              <a:rPr lang="ko" sz="750">
                <a:solidFill>
                  <a:srgbClr val="569CD6"/>
                </a:solidFill>
                <a:highlight>
                  <a:srgbClr val="1E1E1E"/>
                </a:highlight>
              </a:rPr>
              <a:t>script</a:t>
            </a:r>
            <a:r>
              <a:rPr lang="ko" sz="750">
                <a:solidFill>
                  <a:srgbClr val="808080"/>
                </a:solidFill>
                <a:highlight>
                  <a:srgbClr val="1E1E1E"/>
                </a:highlight>
              </a:rPr>
              <a:t>&gt;</a:t>
            </a:r>
            <a:endParaRPr sz="750">
              <a:solidFill>
                <a:srgbClr val="808080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750">
                <a:solidFill>
                  <a:srgbClr val="808080"/>
                </a:solidFill>
                <a:highlight>
                  <a:srgbClr val="1E1E1E"/>
                </a:highlight>
              </a:rPr>
              <a:t>&lt;/</a:t>
            </a:r>
            <a:r>
              <a:rPr lang="ko" sz="750">
                <a:solidFill>
                  <a:srgbClr val="569CD6"/>
                </a:solidFill>
                <a:highlight>
                  <a:srgbClr val="1E1E1E"/>
                </a:highlight>
              </a:rPr>
              <a:t>body</a:t>
            </a:r>
            <a:r>
              <a:rPr lang="ko" sz="750">
                <a:solidFill>
                  <a:srgbClr val="808080"/>
                </a:solidFill>
                <a:highlight>
                  <a:srgbClr val="1E1E1E"/>
                </a:highlight>
              </a:rPr>
              <a:t>&gt;</a:t>
            </a:r>
            <a:endParaRPr sz="2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663575" y="140225"/>
            <a:ext cx="6862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jquery를 사용하는 이유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739775" y="1288850"/>
            <a:ext cx="7629300" cy="31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latin typeface="Open Sans"/>
                <a:ea typeface="Open Sans"/>
                <a:cs typeface="Open Sans"/>
                <a:sym typeface="Open Sans"/>
              </a:rPr>
              <a:t>document.getElementById(‘element’).style. display = “none”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700">
                <a:latin typeface="Open Sans ExtraBold"/>
                <a:ea typeface="Open Sans ExtraBold"/>
                <a:cs typeface="Open Sans ExtraBold"/>
                <a:sym typeface="Open Sans ExtraBold"/>
              </a:rPr>
              <a:t>$(‘#element’).hide()</a:t>
            </a:r>
            <a:endParaRPr sz="1700"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73"/>
          <p:cNvSpPr txBox="1"/>
          <p:nvPr>
            <p:ph type="title"/>
          </p:nvPr>
        </p:nvSpPr>
        <p:spPr>
          <a:xfrm>
            <a:off x="2073000" y="1837900"/>
            <a:ext cx="4998000" cy="13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과제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4"/>
          <p:cNvSpPr txBox="1"/>
          <p:nvPr>
            <p:ph type="title"/>
          </p:nvPr>
        </p:nvSpPr>
        <p:spPr>
          <a:xfrm>
            <a:off x="663575" y="140225"/>
            <a:ext cx="6862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17.html</a:t>
            </a:r>
            <a:endParaRPr/>
          </a:p>
        </p:txBody>
      </p:sp>
      <p:sp>
        <p:nvSpPr>
          <p:cNvPr id="420" name="Google Shape;420;p74"/>
          <p:cNvSpPr txBox="1"/>
          <p:nvPr>
            <p:ph idx="1" type="body"/>
          </p:nvPr>
        </p:nvSpPr>
        <p:spPr>
          <a:xfrm>
            <a:off x="739775" y="1288850"/>
            <a:ext cx="7629300" cy="12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1초 동안 동시에 one이 사라지고 two이 나오게 변경 (show, hide사용)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75"/>
          <p:cNvSpPr txBox="1"/>
          <p:nvPr>
            <p:ph type="title"/>
          </p:nvPr>
        </p:nvSpPr>
        <p:spPr>
          <a:xfrm>
            <a:off x="663575" y="140225"/>
            <a:ext cx="6862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18.html</a:t>
            </a:r>
            <a:endParaRPr/>
          </a:p>
        </p:txBody>
      </p:sp>
      <p:sp>
        <p:nvSpPr>
          <p:cNvPr id="426" name="Google Shape;426;p75"/>
          <p:cNvSpPr txBox="1"/>
          <p:nvPr>
            <p:ph idx="1" type="body"/>
          </p:nvPr>
        </p:nvSpPr>
        <p:spPr>
          <a:xfrm>
            <a:off x="739775" y="1288850"/>
            <a:ext cx="7629300" cy="12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1초 동안 one이 사라진 이후에, two이 나오게 변경 (show, hide사용)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76"/>
          <p:cNvSpPr txBox="1"/>
          <p:nvPr>
            <p:ph type="title"/>
          </p:nvPr>
        </p:nvSpPr>
        <p:spPr>
          <a:xfrm>
            <a:off x="663575" y="140225"/>
            <a:ext cx="6862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19.html</a:t>
            </a:r>
            <a:endParaRPr/>
          </a:p>
        </p:txBody>
      </p:sp>
      <p:sp>
        <p:nvSpPr>
          <p:cNvPr id="432" name="Google Shape;432;p76"/>
          <p:cNvSpPr txBox="1"/>
          <p:nvPr>
            <p:ph idx="1" type="body"/>
          </p:nvPr>
        </p:nvSpPr>
        <p:spPr>
          <a:xfrm>
            <a:off x="739775" y="1288850"/>
            <a:ext cx="76293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1초 동안 왼쪽에서 오른쪽 끝까지 이동시키세요</a:t>
            </a:r>
            <a:endParaRPr/>
          </a:p>
        </p:txBody>
      </p:sp>
      <p:pic>
        <p:nvPicPr>
          <p:cNvPr id="433" name="Google Shape;433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5675" y="2054450"/>
            <a:ext cx="7302404" cy="278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77"/>
          <p:cNvSpPr txBox="1"/>
          <p:nvPr>
            <p:ph type="title"/>
          </p:nvPr>
        </p:nvSpPr>
        <p:spPr>
          <a:xfrm>
            <a:off x="663575" y="140225"/>
            <a:ext cx="6862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20.html</a:t>
            </a:r>
            <a:endParaRPr/>
          </a:p>
        </p:txBody>
      </p:sp>
      <p:sp>
        <p:nvSpPr>
          <p:cNvPr id="439" name="Google Shape;439;p77"/>
          <p:cNvSpPr txBox="1"/>
          <p:nvPr>
            <p:ph idx="1" type="body"/>
          </p:nvPr>
        </p:nvSpPr>
        <p:spPr>
          <a:xfrm>
            <a:off x="739775" y="1288850"/>
            <a:ext cx="7629300" cy="6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1초 동안 one을 오른쪽으로 이동 시킨 후, two를 왼쪽으로 이동</a:t>
            </a:r>
            <a:endParaRPr/>
          </a:p>
        </p:txBody>
      </p:sp>
      <p:pic>
        <p:nvPicPr>
          <p:cNvPr id="440" name="Google Shape;440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2025" y="1961150"/>
            <a:ext cx="4239017" cy="287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2073000" y="1837900"/>
            <a:ext cx="4998000" cy="13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jquery 시작하기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663575" y="140225"/>
            <a:ext cx="6862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html head안에 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739775" y="1288850"/>
            <a:ext cx="7629300" cy="31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https://releases.jquery.com/</a:t>
            </a:r>
            <a:r>
              <a:rPr lang="ko"/>
              <a:t> 에서 3.0 버전 CDN 주소 확인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script 삽입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200">
                <a:latin typeface="Open Sans ExtraBold"/>
                <a:ea typeface="Open Sans ExtraBold"/>
                <a:cs typeface="Open Sans ExtraBold"/>
                <a:sym typeface="Open Sans ExtraBold"/>
              </a:rPr>
              <a:t>&lt;script src="https://code.jquery.com/jquery-3.6.1.min.js" integrity="sha256-o88AwQnZB+VDvE9tvIXrMQaPlFFSUTR+nldQm1LuPXQ=" crossorigin="anonymous"&gt;&lt;/script&gt;</a:t>
            </a:r>
            <a:endParaRPr sz="1200"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663575" y="140225"/>
            <a:ext cx="6862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jquery 이용해서 경고창 띄우기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62625" y="1288850"/>
            <a:ext cx="8555100" cy="31275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808080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&lt;</a:t>
            </a:r>
            <a:r>
              <a:rPr lang="ko" sz="1050">
                <a:solidFill>
                  <a:srgbClr val="569CD6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body</a:t>
            </a:r>
            <a:r>
              <a:rPr lang="ko" sz="1050">
                <a:solidFill>
                  <a:srgbClr val="808080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&gt;</a:t>
            </a:r>
            <a:endParaRPr sz="1050">
              <a:solidFill>
                <a:srgbClr val="808080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808080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D4D4D4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  </a:t>
            </a:r>
            <a:r>
              <a:rPr lang="ko" sz="1050">
                <a:solidFill>
                  <a:srgbClr val="808080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&lt;</a:t>
            </a:r>
            <a:r>
              <a:rPr lang="ko" sz="1050">
                <a:solidFill>
                  <a:srgbClr val="569CD6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script</a:t>
            </a:r>
            <a:r>
              <a:rPr lang="ko" sz="1050">
                <a:solidFill>
                  <a:srgbClr val="D4D4D4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</a:t>
            </a:r>
            <a:r>
              <a:rPr lang="ko" sz="1050">
                <a:solidFill>
                  <a:srgbClr val="9CDCFE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src</a:t>
            </a:r>
            <a:r>
              <a:rPr lang="ko" sz="1050">
                <a:solidFill>
                  <a:srgbClr val="D4D4D4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=</a:t>
            </a:r>
            <a:r>
              <a:rPr lang="ko" sz="1050">
                <a:solidFill>
                  <a:srgbClr val="CE9178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"https://code.jquery.com/jquery-3.6.1.min.js"</a:t>
            </a:r>
            <a:r>
              <a:rPr lang="ko" sz="1050">
                <a:solidFill>
                  <a:srgbClr val="D4D4D4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</a:t>
            </a:r>
            <a:r>
              <a:rPr lang="ko" sz="1050">
                <a:solidFill>
                  <a:srgbClr val="9CDCFE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integrity</a:t>
            </a:r>
            <a:r>
              <a:rPr lang="ko" sz="1050">
                <a:solidFill>
                  <a:srgbClr val="D4D4D4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=</a:t>
            </a:r>
            <a:r>
              <a:rPr lang="ko" sz="1050">
                <a:solidFill>
                  <a:srgbClr val="CE9178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"sha256-o88AwQnZB+VDvE9tvIXrMQaPlFFSUTR+nldQm1LuPXQ="</a:t>
            </a:r>
            <a:r>
              <a:rPr lang="ko" sz="1050">
                <a:solidFill>
                  <a:srgbClr val="D4D4D4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</a:t>
            </a:r>
            <a:r>
              <a:rPr lang="ko" sz="1050">
                <a:solidFill>
                  <a:srgbClr val="9CDCFE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crossorigin</a:t>
            </a:r>
            <a:r>
              <a:rPr lang="ko" sz="1050">
                <a:solidFill>
                  <a:srgbClr val="D4D4D4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=</a:t>
            </a:r>
            <a:r>
              <a:rPr lang="ko" sz="1050">
                <a:solidFill>
                  <a:srgbClr val="CE9178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"anonymous"</a:t>
            </a:r>
            <a:r>
              <a:rPr lang="ko" sz="1050">
                <a:solidFill>
                  <a:srgbClr val="808080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&gt;&lt;/</a:t>
            </a:r>
            <a:r>
              <a:rPr lang="ko" sz="1050">
                <a:solidFill>
                  <a:srgbClr val="569CD6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script</a:t>
            </a:r>
            <a:r>
              <a:rPr lang="ko" sz="1050">
                <a:solidFill>
                  <a:srgbClr val="808080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&gt;</a:t>
            </a:r>
            <a:endParaRPr sz="1050">
              <a:solidFill>
                <a:srgbClr val="808080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D4D4D4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  </a:t>
            </a:r>
            <a:r>
              <a:rPr lang="ko" sz="1050">
                <a:solidFill>
                  <a:srgbClr val="808080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&lt;</a:t>
            </a:r>
            <a:r>
              <a:rPr lang="ko" sz="1050">
                <a:solidFill>
                  <a:srgbClr val="569CD6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script</a:t>
            </a:r>
            <a:r>
              <a:rPr lang="ko" sz="1050">
                <a:solidFill>
                  <a:srgbClr val="808080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&gt;</a:t>
            </a:r>
            <a:endParaRPr sz="1050">
              <a:solidFill>
                <a:srgbClr val="808080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D4D4D4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      </a:t>
            </a:r>
            <a:r>
              <a:rPr lang="ko" sz="1050">
                <a:solidFill>
                  <a:srgbClr val="DCDCAA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$</a:t>
            </a:r>
            <a:r>
              <a:rPr lang="ko" sz="1050">
                <a:solidFill>
                  <a:srgbClr val="D4D4D4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(</a:t>
            </a:r>
            <a:r>
              <a:rPr lang="ko" sz="1050">
                <a:solidFill>
                  <a:srgbClr val="9CDCFE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document</a:t>
            </a:r>
            <a:r>
              <a:rPr lang="ko" sz="1050">
                <a:solidFill>
                  <a:srgbClr val="D4D4D4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).</a:t>
            </a:r>
            <a:r>
              <a:rPr lang="ko" sz="1050">
                <a:solidFill>
                  <a:srgbClr val="DCDCAA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ready</a:t>
            </a:r>
            <a:r>
              <a:rPr lang="ko" sz="1050">
                <a:solidFill>
                  <a:srgbClr val="D4D4D4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(</a:t>
            </a:r>
            <a:r>
              <a:rPr lang="ko" sz="1050">
                <a:solidFill>
                  <a:srgbClr val="569CD6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function</a:t>
            </a:r>
            <a:r>
              <a:rPr lang="ko" sz="1050">
                <a:solidFill>
                  <a:srgbClr val="D4D4D4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(){</a:t>
            </a:r>
            <a:endParaRPr sz="1050">
              <a:solidFill>
                <a:srgbClr val="D4D4D4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D4D4D4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          </a:t>
            </a:r>
            <a:r>
              <a:rPr lang="ko" sz="1050">
                <a:solidFill>
                  <a:srgbClr val="DCDCAA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alert</a:t>
            </a:r>
            <a:r>
              <a:rPr lang="ko" sz="1050">
                <a:solidFill>
                  <a:srgbClr val="D4D4D4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(</a:t>
            </a:r>
            <a:r>
              <a:rPr lang="ko" sz="1050">
                <a:solidFill>
                  <a:srgbClr val="CE9178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"Hello World"</a:t>
            </a:r>
            <a:r>
              <a:rPr lang="ko" sz="1050">
                <a:solidFill>
                  <a:srgbClr val="D4D4D4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);</a:t>
            </a:r>
            <a:endParaRPr sz="1050">
              <a:solidFill>
                <a:srgbClr val="D4D4D4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D4D4D4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      });</a:t>
            </a:r>
            <a:endParaRPr sz="1050">
              <a:solidFill>
                <a:srgbClr val="D4D4D4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D4D4D4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  </a:t>
            </a:r>
            <a:r>
              <a:rPr lang="ko" sz="1050">
                <a:solidFill>
                  <a:srgbClr val="808080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&lt;/</a:t>
            </a:r>
            <a:r>
              <a:rPr lang="ko" sz="1050">
                <a:solidFill>
                  <a:srgbClr val="569CD6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script</a:t>
            </a:r>
            <a:r>
              <a:rPr lang="ko" sz="1050">
                <a:solidFill>
                  <a:srgbClr val="808080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&gt;</a:t>
            </a:r>
            <a:endParaRPr sz="1050">
              <a:solidFill>
                <a:srgbClr val="808080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808080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&lt;/</a:t>
            </a:r>
            <a:r>
              <a:rPr lang="ko" sz="1050">
                <a:solidFill>
                  <a:srgbClr val="569CD6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body</a:t>
            </a:r>
            <a:r>
              <a:rPr lang="ko" sz="1050">
                <a:solidFill>
                  <a:srgbClr val="808080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&gt;</a:t>
            </a:r>
            <a:endParaRPr sz="1050">
              <a:solidFill>
                <a:srgbClr val="808080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