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90" r:id="rId4"/>
    <p:sldId id="291" r:id="rId5"/>
    <p:sldId id="275" r:id="rId6"/>
    <p:sldId id="257" r:id="rId7"/>
    <p:sldId id="258" r:id="rId8"/>
    <p:sldId id="260" r:id="rId9"/>
    <p:sldId id="274" r:id="rId10"/>
    <p:sldId id="283" r:id="rId11"/>
    <p:sldId id="265" r:id="rId12"/>
    <p:sldId id="276" r:id="rId13"/>
    <p:sldId id="287" r:id="rId14"/>
    <p:sldId id="281" r:id="rId15"/>
    <p:sldId id="284" r:id="rId16"/>
    <p:sldId id="285" r:id="rId17"/>
    <p:sldId id="286" r:id="rId18"/>
    <p:sldId id="271" r:id="rId19"/>
    <p:sldId id="277" r:id="rId20"/>
    <p:sldId id="272" r:id="rId21"/>
    <p:sldId id="288" r:id="rId22"/>
    <p:sldId id="262" r:id="rId23"/>
    <p:sldId id="259" r:id="rId24"/>
    <p:sldId id="264" r:id="rId25"/>
    <p:sldId id="266" r:id="rId26"/>
    <p:sldId id="267" r:id="rId27"/>
    <p:sldId id="268" r:id="rId28"/>
    <p:sldId id="26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3477" userDrawn="1">
          <p15:clr>
            <a:srgbClr val="A4A3A4"/>
          </p15:clr>
        </p15:guide>
        <p15:guide id="3" pos="19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1C9"/>
    <a:srgbClr val="5B5967"/>
    <a:srgbClr val="E4E7EB"/>
    <a:srgbClr val="663300"/>
    <a:srgbClr val="FFFFFF"/>
    <a:srgbClr val="7F7D8F"/>
    <a:srgbClr val="FFFCEF"/>
    <a:srgbClr val="CFCED4"/>
    <a:srgbClr val="1C1B1A"/>
    <a:srgbClr val="E34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402"/>
      </p:cViewPr>
      <p:guideLst>
        <p:guide orient="horz" pos="663"/>
        <p:guide pos="3477"/>
        <p:guide pos="19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64801" cy="648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E77D4-3791-40C8-9B94-A4AD2AD85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74E8D4-6BCE-4A5D-BEDE-B2A228623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D030F-5DE7-41BA-BC69-F4ABE17D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951-89F1-452D-971D-CD009012BFF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BCF8F-0BC2-4F23-9C75-453C1C6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2AEE1-F397-4574-95AD-C8333CEC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572C-59C1-4D0B-9EF2-DBD1004F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5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1615-A465-4E4E-9D84-A300FDA5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6C66FB-B3CC-46C5-8520-C6C7C22A3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1CBD7-9056-404C-8559-42E234F8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951-89F1-452D-971D-CD009012BFF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9CF7-C4F8-4A6F-80E2-8FE26871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F655E-0F5F-4A1E-959C-EA7B330F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572C-59C1-4D0B-9EF2-DBD1004F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43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B614F8-915A-4BEA-9ACF-DF2DEB47F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2D175-EFCD-4BD5-8D09-048259F5B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6B86E-8F2B-48A3-BED1-E011B180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951-89F1-452D-971D-CD009012BFF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49FCB-7589-4824-A927-B5976777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E3A32-539A-4FF8-9F6E-B22C84BA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572C-59C1-4D0B-9EF2-DBD1004F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0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F086E-69B0-444F-AD4F-7CAF5647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D1028-1B32-4655-A9FA-E36F8BC0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7542D-2582-4333-BECD-7666B1E7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951-89F1-452D-971D-CD009012BFF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1BBDE-76D8-43FD-AE69-7153CA91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9B60B-2E25-4920-9111-72F0CC2C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572C-59C1-4D0B-9EF2-DBD1004F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1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0C115-2826-4A9C-9434-4DFB9D67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6A993-2865-4EB0-9FB9-D59C4AED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5059B-16BD-4CFB-BC04-81E77F4C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951-89F1-452D-971D-CD009012BFF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9EC9E-0BC3-4DCC-8182-7C81D868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50967-52EF-437A-939F-F93DCEA2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572C-59C1-4D0B-9EF2-DBD1004F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5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A785-514A-4239-8C52-544D3AF9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AA0C1-8A76-4FD7-AEF7-3A9112B63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90A294-AE0C-4380-820B-5766DFAD4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9DE402-0D6E-49D9-A648-EBC0E83C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951-89F1-452D-971D-CD009012BFF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AE74A-3843-4DAA-BFA4-CA312B46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F2F0C-0E5F-4FC2-9DB4-CEAE30BF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572C-59C1-4D0B-9EF2-DBD1004F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1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1171F-38EC-4FFF-90D5-D7EF4206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6D80C-9124-4D1F-85B8-8E6293907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6CFCB2-8852-4CE6-BFF8-D123AEE73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4D132D-E8EC-411B-B0E1-BD74DF609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EFB0E7-AB4F-4878-B305-19174C333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84CA79-88C9-4E2B-80E5-FF4C4A4C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951-89F1-452D-971D-CD009012BFF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905733-13C2-40D7-AF57-7CC8472B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F9CA24-0A69-484E-B29D-7195A5F5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572C-59C1-4D0B-9EF2-DBD1004F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0AA68-7ACF-42F6-A975-1E4B240A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EE9B5B-DCE8-4E2C-82F6-A832885F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951-89F1-452D-971D-CD009012BFF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AE6475-7977-4C4E-BCA6-28D0CD93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ADBF31-DE6F-4480-A5BB-4805AACC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572C-59C1-4D0B-9EF2-DBD1004F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104D61-854D-4B7E-B973-83319952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951-89F1-452D-971D-CD009012BFF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548863-14C1-4534-803C-803A4BCC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D38EC-1BD3-470A-9F10-8D099F86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572C-59C1-4D0B-9EF2-DBD1004F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3B42A-802D-4A27-B9BD-BC3E80CE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33062-E2D2-451F-92B7-842A4201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51A27A-A64A-4DBC-8ED5-3387A8617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1350B2-3A40-4A5D-9B5B-0F4D7918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951-89F1-452D-971D-CD009012BFF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979F49-716D-438C-A9A4-72D1AA9C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A1E72A-9C9B-45C3-823E-C2DEDD35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572C-59C1-4D0B-9EF2-DBD1004F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0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2C37D-BDB8-49F8-A1CC-53BD3124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6660B0-89F8-45AF-B055-C0130BA42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94BDC-57AA-4B16-AF6C-1CB05481A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5EA60-232E-46B4-989B-43434344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B951-89F1-452D-971D-CD009012BFF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82FA55-FEAA-44E5-A9FC-FFFD0B4D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0F2FE-13D3-4D9E-96FF-1BD1AB35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572C-59C1-4D0B-9EF2-DBD1004F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E7F1FF-9E55-4CCC-9A84-A09B4A88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BFDD3-EDE4-4BD6-9A7E-BD884C092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7C9E5-E93F-47E9-9824-B0BD5D7FF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B951-89F1-452D-971D-CD009012BFFE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92B94-24F8-4C14-9F67-F30CC2F84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E17FE-1A7C-484C-A0AC-87B4D62C6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1572C-59C1-4D0B-9EF2-DBD1004F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0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%EC%B0%A8%EC%B6%95" TargetMode="External"/><Relationship Id="rId3" Type="http://schemas.openxmlformats.org/officeDocument/2006/relationships/hyperlink" Target="https://namu.wiki/w/%ED%8E%98%EB%8B%AC" TargetMode="External"/><Relationship Id="rId7" Type="http://schemas.openxmlformats.org/officeDocument/2006/relationships/hyperlink" Target="https://namu.wiki/w/%EC%B0%A8%EB%A5%9C" TargetMode="External"/><Relationship Id="rId2" Type="http://schemas.openxmlformats.org/officeDocument/2006/relationships/hyperlink" Target="https://namu.wiki/w/%EC%9E%90%EC%A0%84%EA%B1%B0#fn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%EB%8F%84%EB%A5%B4%EB%9E%98" TargetMode="External"/><Relationship Id="rId5" Type="http://schemas.openxmlformats.org/officeDocument/2006/relationships/hyperlink" Target="https://namu.wiki/w/%EC%A7%80%EB%A0%9B%EB%8C%80" TargetMode="External"/><Relationship Id="rId4" Type="http://schemas.openxmlformats.org/officeDocument/2006/relationships/hyperlink" Target="https://namu.wiki/w/%EC%B2%B4%EC%9D%B8" TargetMode="Externa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7E73FF-EDC3-4F2A-BA37-2A3F6915B708}"/>
              </a:ext>
            </a:extLst>
          </p:cNvPr>
          <p:cNvSpPr txBox="1"/>
          <p:nvPr/>
        </p:nvSpPr>
        <p:spPr>
          <a:xfrm>
            <a:off x="3990109" y="1745673"/>
            <a:ext cx="1491370" cy="3432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JSP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MySQL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HTML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CSS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9E3DE-5189-466C-AFE9-59582A2A7BCA}"/>
              </a:ext>
            </a:extLst>
          </p:cNvPr>
          <p:cNvSpPr txBox="1"/>
          <p:nvPr/>
        </p:nvSpPr>
        <p:spPr>
          <a:xfrm>
            <a:off x="4221018" y="1117600"/>
            <a:ext cx="130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 </a:t>
            </a:r>
            <a:r>
              <a:rPr lang="en-US" altLang="ko-KR"/>
              <a:t>TOOL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21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0ECDE7D-8DDE-4840-A239-55FFE30DFC74}"/>
              </a:ext>
            </a:extLst>
          </p:cNvPr>
          <p:cNvGrpSpPr/>
          <p:nvPr/>
        </p:nvGrpSpPr>
        <p:grpSpPr>
          <a:xfrm>
            <a:off x="1659166" y="980771"/>
            <a:ext cx="3990110" cy="3962399"/>
            <a:chOff x="637310" y="240146"/>
            <a:chExt cx="3990110" cy="396239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930A66-4FF7-4C58-B890-EEE84BF626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305" t="17245" r="43474" b="61646"/>
            <a:stretch/>
          </p:blipFill>
          <p:spPr>
            <a:xfrm>
              <a:off x="637310" y="240146"/>
              <a:ext cx="3990110" cy="358370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A5CCF0B-BB9A-45A8-A29A-42621EA6D125}"/>
                </a:ext>
              </a:extLst>
            </p:cNvPr>
            <p:cNvSpPr/>
            <p:nvPr/>
          </p:nvSpPr>
          <p:spPr>
            <a:xfrm>
              <a:off x="1810327" y="1320800"/>
              <a:ext cx="1056556" cy="461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88EF3AC-6348-4CC2-8A8A-B94F31294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363" b="94322" l="12181" r="94901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9921" y="1336338"/>
              <a:ext cx="496962" cy="44628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D83B3A1-D862-4C30-BC0A-9580BF7F3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921" y="1361415"/>
              <a:ext cx="396000" cy="396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64B6B4F-DE0E-4579-89A3-A07BA9C1A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6883" y="1374016"/>
              <a:ext cx="396000" cy="396000"/>
            </a:xfrm>
            <a:prstGeom prst="rect">
              <a:avLst/>
            </a:prstGeom>
          </p:spPr>
        </p:pic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5131B49-7C35-4117-AE42-A0FC99C14BB6}"/>
                </a:ext>
              </a:extLst>
            </p:cNvPr>
            <p:cNvSpPr/>
            <p:nvPr/>
          </p:nvSpPr>
          <p:spPr>
            <a:xfrm>
              <a:off x="2096107" y="3877071"/>
              <a:ext cx="1035020" cy="325474"/>
            </a:xfrm>
            <a:prstGeom prst="roundRect">
              <a:avLst>
                <a:gd name="adj" fmla="val 50000"/>
              </a:avLst>
            </a:prstGeom>
            <a:solidFill>
              <a:srgbClr val="5B596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rgbClr val="E4E7EB"/>
                  </a:solidFill>
                  <a:latin typeface="Patua One" panose="02000000000000000000" pitchFamily="2" charset="0"/>
                  <a:ea typeface="에스코어 드림 3 Light" panose="020B0303030302020204" pitchFamily="34" charset="-127"/>
                </a:rPr>
                <a:t>로그인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63A6B59-BD00-4913-8014-DE5E7146E427}"/>
                </a:ext>
              </a:extLst>
            </p:cNvPr>
            <p:cNvSpPr/>
            <p:nvPr/>
          </p:nvSpPr>
          <p:spPr>
            <a:xfrm>
              <a:off x="1116270" y="2289917"/>
              <a:ext cx="1506583" cy="2223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ko-KR" altLang="en-US" sz="1000">
                  <a:solidFill>
                    <a:srgbClr val="5B5967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아이디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FB24A60-B0FC-42CC-A7DA-F65B462FDC35}"/>
                </a:ext>
              </a:extLst>
            </p:cNvPr>
            <p:cNvSpPr/>
            <p:nvPr/>
          </p:nvSpPr>
          <p:spPr>
            <a:xfrm>
              <a:off x="1107034" y="2743201"/>
              <a:ext cx="1506583" cy="309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ko-KR" altLang="en-US" sz="1000">
                  <a:solidFill>
                    <a:srgbClr val="5B5967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비밀번호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A64FF51-AF2A-490F-88B5-C5717B98B18F}"/>
                </a:ext>
              </a:extLst>
            </p:cNvPr>
            <p:cNvSpPr/>
            <p:nvPr/>
          </p:nvSpPr>
          <p:spPr>
            <a:xfrm>
              <a:off x="1256145" y="535709"/>
              <a:ext cx="2660073" cy="5947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CDB7221-91A6-4D02-8B55-37AF818B8011}"/>
                </a:ext>
              </a:extLst>
            </p:cNvPr>
            <p:cNvSpPr/>
            <p:nvPr/>
          </p:nvSpPr>
          <p:spPr>
            <a:xfrm>
              <a:off x="1587833" y="782292"/>
              <a:ext cx="1035020" cy="325474"/>
            </a:xfrm>
            <a:prstGeom prst="roundRect">
              <a:avLst>
                <a:gd name="adj" fmla="val 50000"/>
              </a:avLst>
            </a:prstGeom>
            <a:solidFill>
              <a:srgbClr val="5B5967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rgbClr val="E4E7EB"/>
                  </a:solidFill>
                  <a:latin typeface="Patua One" panose="02000000000000000000" pitchFamily="2" charset="0"/>
                  <a:ea typeface="에스코어 드림 3 Light" panose="020B0303030302020204" pitchFamily="34" charset="-127"/>
                </a:rPr>
                <a:t>로그인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33CECA5-9F4D-4108-970E-0AA12CA72CC6}"/>
                </a:ext>
              </a:extLst>
            </p:cNvPr>
            <p:cNvSpPr/>
            <p:nvPr/>
          </p:nvSpPr>
          <p:spPr>
            <a:xfrm>
              <a:off x="2650562" y="784495"/>
              <a:ext cx="1035020" cy="3254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rgbClr val="5B5967"/>
                  </a:solidFill>
                  <a:latin typeface="Patua One" panose="02000000000000000000" pitchFamily="2" charset="0"/>
                  <a:ea typeface="에스코어 드림 3 Light" panose="020B0303030302020204" pitchFamily="34" charset="-127"/>
                </a:rPr>
                <a:t>회원가입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4B3BE12-7C11-4B78-8619-E443A83927EC}"/>
              </a:ext>
            </a:extLst>
          </p:cNvPr>
          <p:cNvGrpSpPr/>
          <p:nvPr/>
        </p:nvGrpSpPr>
        <p:grpSpPr>
          <a:xfrm>
            <a:off x="6822293" y="833146"/>
            <a:ext cx="3539348" cy="4617165"/>
            <a:chOff x="5098471" y="535709"/>
            <a:chExt cx="3539348" cy="461716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E0BBD0A-1232-45E9-8D76-69F6B48D5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091" t="7461" r="10249" b="8999"/>
            <a:stretch/>
          </p:blipFill>
          <p:spPr>
            <a:xfrm>
              <a:off x="5098471" y="535709"/>
              <a:ext cx="3539348" cy="424203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AAD52FC-C4A0-4C49-AC92-AB7BABC8BFAC}"/>
                </a:ext>
              </a:extLst>
            </p:cNvPr>
            <p:cNvSpPr/>
            <p:nvPr/>
          </p:nvSpPr>
          <p:spPr>
            <a:xfrm>
              <a:off x="6008252" y="1295597"/>
              <a:ext cx="1056556" cy="461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3086849-D08A-4490-A143-217E51C4F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363" b="94322" l="12181" r="94901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7846" y="1311135"/>
              <a:ext cx="496962" cy="44628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B1DD889-D9E8-4F25-A7EA-A8ABAAE64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846" y="1336212"/>
              <a:ext cx="396000" cy="396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B616D3E-2B98-4A8C-A5AA-83F529C3B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4808" y="1348813"/>
              <a:ext cx="396000" cy="396000"/>
            </a:xfrm>
            <a:prstGeom prst="rect">
              <a:avLst/>
            </a:prstGeom>
          </p:spPr>
        </p:pic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AC81AF3-C454-4B73-B97E-E2BA73BAAFC5}"/>
                </a:ext>
              </a:extLst>
            </p:cNvPr>
            <p:cNvSpPr/>
            <p:nvPr/>
          </p:nvSpPr>
          <p:spPr>
            <a:xfrm>
              <a:off x="5367478" y="618255"/>
              <a:ext cx="2660073" cy="5947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A16B72F-6EBA-4403-A94B-C400C61B817A}"/>
                </a:ext>
              </a:extLst>
            </p:cNvPr>
            <p:cNvSpPr/>
            <p:nvPr/>
          </p:nvSpPr>
          <p:spPr>
            <a:xfrm>
              <a:off x="5749546" y="825844"/>
              <a:ext cx="1035020" cy="3254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rgbClr val="5B5967"/>
                  </a:solidFill>
                  <a:latin typeface="Patua One" panose="02000000000000000000" pitchFamily="2" charset="0"/>
                  <a:ea typeface="에스코어 드림 3 Light" panose="020B0303030302020204" pitchFamily="34" charset="-127"/>
                </a:rPr>
                <a:t>로그인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0685D6-C2EE-4E81-AF92-20B70778AB60}"/>
                </a:ext>
              </a:extLst>
            </p:cNvPr>
            <p:cNvSpPr/>
            <p:nvPr/>
          </p:nvSpPr>
          <p:spPr>
            <a:xfrm>
              <a:off x="6812275" y="828047"/>
              <a:ext cx="1035020" cy="3254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5B5967"/>
                </a:gs>
                <a:gs pos="2000">
                  <a:srgbClr val="5B5967"/>
                </a:gs>
              </a:gsLst>
              <a:lin ang="90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  <a:latin typeface="Patua One" panose="02000000000000000000" pitchFamily="2" charset="0"/>
                  <a:ea typeface="에스코어 드림 3 Light" panose="020B0303030302020204" pitchFamily="34" charset="-127"/>
                </a:rPr>
                <a:t>회원가입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AC4B94E-38A0-468A-9497-48443E366F06}"/>
                </a:ext>
              </a:extLst>
            </p:cNvPr>
            <p:cNvSpPr/>
            <p:nvPr/>
          </p:nvSpPr>
          <p:spPr>
            <a:xfrm>
              <a:off x="5491824" y="2061124"/>
              <a:ext cx="2804451" cy="2924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E21DDBB-9C37-45E2-B38F-D0B7805E659B}"/>
                </a:ext>
              </a:extLst>
            </p:cNvPr>
            <p:cNvGrpSpPr/>
            <p:nvPr/>
          </p:nvGrpSpPr>
          <p:grpSpPr>
            <a:xfrm>
              <a:off x="5454529" y="2148545"/>
              <a:ext cx="2660073" cy="331048"/>
              <a:chOff x="5466894" y="2148545"/>
              <a:chExt cx="2660073" cy="331048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6BF97D3D-F4CF-4911-8AEF-A23379D15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524" b="80952" l="756" r="100000">
                            <a14:foregroundMark x1="2771" y1="42857" x2="98237" y2="4285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466894" y="2386796"/>
                <a:ext cx="2660073" cy="92797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7FA2884-02B6-48F4-9A97-CBD0CC3B3211}"/>
                  </a:ext>
                </a:extLst>
              </p:cNvPr>
              <p:cNvSpPr/>
              <p:nvPr/>
            </p:nvSpPr>
            <p:spPr>
              <a:xfrm>
                <a:off x="5485189" y="2148545"/>
                <a:ext cx="1506583" cy="2223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r>
                  <a:rPr lang="ko-KR" altLang="en-US" sz="1000">
                    <a:solidFill>
                      <a:srgbClr val="5B5967"/>
                    </a:solidFill>
                    <a:latin typeface="에스코어 드림 1 Thin" panose="020B0403030302020204" pitchFamily="34" charset="-127"/>
                    <a:ea typeface="에스코어 드림 1 Thin" panose="020B0403030302020204" pitchFamily="34" charset="-127"/>
                  </a:rPr>
                  <a:t>아이디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CDFAB92-22E6-4531-B9D5-56B224358D73}"/>
                </a:ext>
              </a:extLst>
            </p:cNvPr>
            <p:cNvGrpSpPr/>
            <p:nvPr/>
          </p:nvGrpSpPr>
          <p:grpSpPr>
            <a:xfrm>
              <a:off x="5454529" y="2549737"/>
              <a:ext cx="2660073" cy="331048"/>
              <a:chOff x="5468875" y="2602258"/>
              <a:chExt cx="2660073" cy="331048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63D367C-43E8-4A1A-A89E-DFDA68F6F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524" b="80952" l="756" r="100000">
                            <a14:foregroundMark x1="2771" y1="42857" x2="98237" y2="4285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468875" y="2840509"/>
                <a:ext cx="2660073" cy="92797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619CB82-A18E-4775-BD87-D3C353447B8C}"/>
                  </a:ext>
                </a:extLst>
              </p:cNvPr>
              <p:cNvSpPr/>
              <p:nvPr/>
            </p:nvSpPr>
            <p:spPr>
              <a:xfrm>
                <a:off x="5487170" y="2602258"/>
                <a:ext cx="1506583" cy="2223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r>
                  <a:rPr lang="ko-KR" altLang="en-US" sz="1000">
                    <a:solidFill>
                      <a:srgbClr val="5B5967"/>
                    </a:solidFill>
                    <a:latin typeface="에스코어 드림 1 Thin" panose="020B0403030302020204" pitchFamily="34" charset="-127"/>
                    <a:ea typeface="에스코어 드림 1 Thin" panose="020B0403030302020204" pitchFamily="34" charset="-127"/>
                  </a:rPr>
                  <a:t>비밀번호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A4E8352-28DC-4355-93D6-83C2E61FB1F3}"/>
                </a:ext>
              </a:extLst>
            </p:cNvPr>
            <p:cNvGrpSpPr/>
            <p:nvPr/>
          </p:nvGrpSpPr>
          <p:grpSpPr>
            <a:xfrm>
              <a:off x="5454529" y="2950929"/>
              <a:ext cx="2660073" cy="331048"/>
              <a:chOff x="5468875" y="2602258"/>
              <a:chExt cx="2660073" cy="331048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0EA9B720-3711-4090-A1E7-AFD3EA6754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524" b="80952" l="756" r="100000">
                            <a14:foregroundMark x1="2771" y1="42857" x2="98237" y2="4285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468875" y="2840509"/>
                <a:ext cx="2660073" cy="92797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CAB788C-F655-4919-BF41-F63B643BA39E}"/>
                  </a:ext>
                </a:extLst>
              </p:cNvPr>
              <p:cNvSpPr/>
              <p:nvPr/>
            </p:nvSpPr>
            <p:spPr>
              <a:xfrm>
                <a:off x="5487170" y="2602258"/>
                <a:ext cx="1506583" cy="2223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r>
                  <a:rPr lang="ko-KR" altLang="en-US" sz="1000">
                    <a:solidFill>
                      <a:srgbClr val="5B5967"/>
                    </a:solidFill>
                    <a:latin typeface="에스코어 드림 1 Thin" panose="020B0403030302020204" pitchFamily="34" charset="-127"/>
                    <a:ea typeface="에스코어 드림 1 Thin" panose="020B0403030302020204" pitchFamily="34" charset="-127"/>
                  </a:rPr>
                  <a:t>비밀번호 확인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BA619B1-E060-4B80-97B1-66E8E0B96CE7}"/>
                </a:ext>
              </a:extLst>
            </p:cNvPr>
            <p:cNvGrpSpPr/>
            <p:nvPr/>
          </p:nvGrpSpPr>
          <p:grpSpPr>
            <a:xfrm>
              <a:off x="5454529" y="3352121"/>
              <a:ext cx="2660073" cy="331048"/>
              <a:chOff x="5468875" y="2602258"/>
              <a:chExt cx="2660073" cy="331048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7E06BA18-0764-4318-95F0-75E6B7B79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524" b="80952" l="756" r="100000">
                            <a14:foregroundMark x1="2771" y1="42857" x2="98237" y2="4285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468875" y="2840509"/>
                <a:ext cx="2660073" cy="92797"/>
              </a:xfrm>
              <a:prstGeom prst="rect">
                <a:avLst/>
              </a:prstGeom>
            </p:spPr>
          </p:pic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D1DD8D4-B37B-4F52-BE3D-AA48CCAB4BD9}"/>
                  </a:ext>
                </a:extLst>
              </p:cNvPr>
              <p:cNvSpPr/>
              <p:nvPr/>
            </p:nvSpPr>
            <p:spPr>
              <a:xfrm>
                <a:off x="5487170" y="2602258"/>
                <a:ext cx="1506583" cy="2223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r>
                  <a:rPr lang="ko-KR" altLang="en-US" sz="1000">
                    <a:solidFill>
                      <a:srgbClr val="5B5967"/>
                    </a:solidFill>
                    <a:latin typeface="에스코어 드림 1 Thin" panose="020B0403030302020204" pitchFamily="34" charset="-127"/>
                    <a:ea typeface="에스코어 드림 1 Thin" panose="020B0403030302020204" pitchFamily="34" charset="-127"/>
                  </a:rPr>
                  <a:t>이름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5C0C7FD-A9BC-497C-9622-7615DC071248}"/>
                </a:ext>
              </a:extLst>
            </p:cNvPr>
            <p:cNvGrpSpPr/>
            <p:nvPr/>
          </p:nvGrpSpPr>
          <p:grpSpPr>
            <a:xfrm>
              <a:off x="5454529" y="3753313"/>
              <a:ext cx="2660073" cy="331048"/>
              <a:chOff x="5468875" y="2602258"/>
              <a:chExt cx="2660073" cy="331048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EAF3555-048C-4D76-8FCF-A9DBF004F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524" b="80952" l="756" r="100000">
                            <a14:foregroundMark x1="2771" y1="42857" x2="98237" y2="4285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468875" y="2840509"/>
                <a:ext cx="2660073" cy="92797"/>
              </a:xfrm>
              <a:prstGeom prst="rect">
                <a:avLst/>
              </a:prstGeom>
            </p:spPr>
          </p:pic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79CA163-6011-42F1-B524-4E5612CA5545}"/>
                  </a:ext>
                </a:extLst>
              </p:cNvPr>
              <p:cNvSpPr/>
              <p:nvPr/>
            </p:nvSpPr>
            <p:spPr>
              <a:xfrm>
                <a:off x="5487170" y="2602258"/>
                <a:ext cx="1506583" cy="2223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r>
                  <a:rPr lang="ko-KR" altLang="en-US" sz="1000">
                    <a:solidFill>
                      <a:srgbClr val="5B5967"/>
                    </a:solidFill>
                    <a:latin typeface="에스코어 드림 1 Thin" panose="020B0403030302020204" pitchFamily="34" charset="-127"/>
                    <a:ea typeface="에스코어 드림 1 Thin" panose="020B0403030302020204" pitchFamily="34" charset="-127"/>
                  </a:rPr>
                  <a:t>전화번호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8C2FFAA-2D00-4AC6-86AF-4BD95DA0D855}"/>
                </a:ext>
              </a:extLst>
            </p:cNvPr>
            <p:cNvGrpSpPr/>
            <p:nvPr/>
          </p:nvGrpSpPr>
          <p:grpSpPr>
            <a:xfrm>
              <a:off x="5454529" y="4154505"/>
              <a:ext cx="2660073" cy="331048"/>
              <a:chOff x="5468875" y="2602258"/>
              <a:chExt cx="2660073" cy="331048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3B2C2FB0-3256-4091-9ADA-BD5ADB790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524" b="80952" l="756" r="100000">
                            <a14:foregroundMark x1="2771" y1="42857" x2="98237" y2="4285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468875" y="2840509"/>
                <a:ext cx="2660073" cy="92797"/>
              </a:xfrm>
              <a:prstGeom prst="rect">
                <a:avLst/>
              </a:prstGeom>
            </p:spPr>
          </p:pic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5A6DCAE-DE43-4C34-96DB-B1A4130943E9}"/>
                  </a:ext>
                </a:extLst>
              </p:cNvPr>
              <p:cNvSpPr/>
              <p:nvPr/>
            </p:nvSpPr>
            <p:spPr>
              <a:xfrm>
                <a:off x="5487170" y="2602258"/>
                <a:ext cx="1506583" cy="2223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r>
                  <a:rPr lang="ko-KR" altLang="en-US" sz="1000">
                    <a:solidFill>
                      <a:srgbClr val="5B5967"/>
                    </a:solidFill>
                    <a:latin typeface="에스코어 드림 1 Thin" panose="020B0403030302020204" pitchFamily="34" charset="-127"/>
                    <a:ea typeface="에스코어 드림 1 Thin" panose="020B0403030302020204" pitchFamily="34" charset="-127"/>
                  </a:rPr>
                  <a:t>이메일</a:t>
                </a: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336BDA0-7C24-4FFB-A02F-BE7A90C0C6C4}"/>
                </a:ext>
              </a:extLst>
            </p:cNvPr>
            <p:cNvSpPr/>
            <p:nvPr/>
          </p:nvSpPr>
          <p:spPr>
            <a:xfrm>
              <a:off x="6302847" y="4827400"/>
              <a:ext cx="1035020" cy="325474"/>
            </a:xfrm>
            <a:prstGeom prst="roundRect">
              <a:avLst>
                <a:gd name="adj" fmla="val 50000"/>
              </a:avLst>
            </a:prstGeom>
            <a:solidFill>
              <a:srgbClr val="5B596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rgbClr val="E4E7EB"/>
                  </a:solidFill>
                  <a:latin typeface="Patua One" panose="02000000000000000000" pitchFamily="2" charset="0"/>
                  <a:ea typeface="에스코어 드림 3 Light" panose="020B0303030302020204" pitchFamily="34" charset="-127"/>
                </a:rPr>
                <a:t>등록</a:t>
              </a: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D223550-19E2-49C3-AB45-ED69EBBE75D9}"/>
              </a:ext>
            </a:extLst>
          </p:cNvPr>
          <p:cNvCxnSpPr/>
          <p:nvPr/>
        </p:nvCxnSpPr>
        <p:spPr>
          <a:xfrm>
            <a:off x="6083383" y="480292"/>
            <a:ext cx="0" cy="5828145"/>
          </a:xfrm>
          <a:prstGeom prst="line">
            <a:avLst/>
          </a:prstGeom>
          <a:ln w="28575">
            <a:solidFill>
              <a:srgbClr val="5B59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813542-3EFA-4711-993A-5AF3DDA1E4FF}"/>
              </a:ext>
            </a:extLst>
          </p:cNvPr>
          <p:cNvSpPr txBox="1"/>
          <p:nvPr/>
        </p:nvSpPr>
        <p:spPr>
          <a:xfrm>
            <a:off x="443345" y="332509"/>
            <a:ext cx="26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</a:t>
            </a:r>
            <a:r>
              <a:rPr lang="en-US" altLang="ko-KR"/>
              <a:t>/ </a:t>
            </a:r>
            <a:r>
              <a:rPr lang="ko-KR" altLang="en-US"/>
              <a:t>회원가입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591B783-D125-41E9-A328-4C509E7CF6B1}"/>
              </a:ext>
            </a:extLst>
          </p:cNvPr>
          <p:cNvCxnSpPr/>
          <p:nvPr/>
        </p:nvCxnSpPr>
        <p:spPr>
          <a:xfrm>
            <a:off x="7759782" y="2418274"/>
            <a:ext cx="0" cy="222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4B88B58-A8AF-4B3B-B9A2-6BCB765CA0E7}"/>
              </a:ext>
            </a:extLst>
          </p:cNvPr>
          <p:cNvSpPr/>
          <p:nvPr/>
        </p:nvSpPr>
        <p:spPr>
          <a:xfrm>
            <a:off x="8529437" y="4403731"/>
            <a:ext cx="312359" cy="2587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5B5967"/>
                </a:solidFill>
              </a:rPr>
              <a:t>@</a:t>
            </a:r>
            <a:endParaRPr lang="ko-KR" altLang="en-US">
              <a:solidFill>
                <a:srgbClr val="5B5967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772DA1E-2AED-48B2-8E49-B446085355E8}"/>
              </a:ext>
            </a:extLst>
          </p:cNvPr>
          <p:cNvSpPr/>
          <p:nvPr/>
        </p:nvSpPr>
        <p:spPr>
          <a:xfrm>
            <a:off x="8820521" y="4424528"/>
            <a:ext cx="1153537" cy="222374"/>
          </a:xfrm>
          <a:prstGeom prst="rect">
            <a:avLst/>
          </a:prstGeom>
          <a:solidFill>
            <a:schemeClr val="bg1"/>
          </a:solidFill>
          <a:ln>
            <a:solidFill>
              <a:srgbClr val="5B59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9D362247-159C-4A10-BD6E-F595FD86C0C6}"/>
              </a:ext>
            </a:extLst>
          </p:cNvPr>
          <p:cNvSpPr/>
          <p:nvPr/>
        </p:nvSpPr>
        <p:spPr>
          <a:xfrm>
            <a:off x="9783682" y="4453438"/>
            <a:ext cx="184865" cy="18422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43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B7F184-F867-42A9-B91C-C15DF972F020}"/>
              </a:ext>
            </a:extLst>
          </p:cNvPr>
          <p:cNvSpPr/>
          <p:nvPr/>
        </p:nvSpPr>
        <p:spPr>
          <a:xfrm>
            <a:off x="849744" y="431800"/>
            <a:ext cx="10150764" cy="599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7F90D-237F-4268-8140-6DA2727742A4}"/>
              </a:ext>
            </a:extLst>
          </p:cNvPr>
          <p:cNvSpPr/>
          <p:nvPr/>
        </p:nvSpPr>
        <p:spPr>
          <a:xfrm>
            <a:off x="849744" y="5419436"/>
            <a:ext cx="10150764" cy="1006764"/>
          </a:xfrm>
          <a:prstGeom prst="rect">
            <a:avLst/>
          </a:prstGeom>
          <a:solidFill>
            <a:srgbClr val="5B5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97D8B76-8D17-4194-B32F-C27BEE69CAAD}"/>
              </a:ext>
            </a:extLst>
          </p:cNvPr>
          <p:cNvSpPr/>
          <p:nvPr/>
        </p:nvSpPr>
        <p:spPr>
          <a:xfrm>
            <a:off x="2022763" y="2305926"/>
            <a:ext cx="7555346" cy="1477818"/>
          </a:xfrm>
          <a:prstGeom prst="roundRect">
            <a:avLst/>
          </a:prstGeom>
          <a:solidFill>
            <a:schemeClr val="bg1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바퀴가 달려있으며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사람이 탑승하여 주로 발을 이용해 페달을 돌림으로써 전진하는 탈 것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en-US" altLang="ko-KR" sz="700" b="0" i="0" u="none" strike="noStrike" baseline="3000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br>
              <a:rPr lang="ko-KR" altLang="en-US" sz="7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br>
              <a:rPr lang="ko-KR" altLang="en-US" sz="7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다양한 형태와 구동 방식이 있으나 가장 일반적인 것은 두 개의 바퀴가 앞뒤에 달려있고 발로 돌리는 </a:t>
            </a:r>
            <a:r>
              <a:rPr lang="ko-KR" altLang="en-US" sz="700" b="0" i="0" u="none" strike="noStrike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 tooltip="페달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페달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뒷바퀴가 </a:t>
            </a:r>
            <a:r>
              <a:rPr lang="ko-KR" altLang="en-US" sz="700" b="0" i="0" u="none" strike="noStrike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4" tooltip="체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체인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연결된 형태이다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일반적으로 자전거라 하면 이 이륜 자전거를 의미한다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바퀴 수가 두 개가 아닐 경우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 </a:t>
            </a:r>
            <a:r>
              <a:rPr lang="ko-KR" altLang="en-US" sz="700" b="1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외발 자전거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(Unicycle), </a:t>
            </a:r>
            <a:r>
              <a:rPr lang="ko-KR" altLang="en-US" sz="700" b="1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세발 자전거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(Tricycle)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 다른 이름이 붙으며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페달을 팔로 돌리는 경우 완력 자전거라 부른다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br>
              <a:rPr lang="ko-KR" altLang="en-US" sz="7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br>
              <a:rPr lang="ko-KR" altLang="en-US" sz="7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기계공학적으로는 복합기계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(Compound Machine)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해당하며 </a:t>
            </a:r>
            <a:r>
              <a:rPr lang="ko-KR" altLang="en-US" sz="700" b="0" i="0" u="none" strike="noStrike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5" tooltip="지렛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지렛대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 </a:t>
            </a:r>
            <a:r>
              <a:rPr lang="ko-KR" altLang="en-US" sz="700" b="0" i="0" u="none" strike="noStrike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6" tooltip="도르래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도르래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 </a:t>
            </a:r>
            <a:r>
              <a:rPr lang="ko-KR" altLang="en-US" sz="700" b="0" i="0" u="none" strike="noStrike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7" tooltip="차륜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차륜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 </a:t>
            </a:r>
            <a:r>
              <a:rPr lang="ko-KR" altLang="en-US" sz="700" b="0" i="0" u="none" strike="noStrike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8" tooltip="차축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차축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 등의 단순 기계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(Simple Machine)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들로 구성되어 있다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자전거 자체는 복합 지렛대에 해당하며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인간의 다리 힘을 회전운동으로 전환하고 기어를 통해 이를 증폭한 후 차륜을 돌려 효율적이고 빠른 주행을 가능하게 한다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br>
              <a:rPr lang="ko-KR" altLang="en-US" sz="7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br>
              <a:rPr lang="ko-KR" altLang="en-US" sz="7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자전거의 효율은 매우 높기 때문에 다른 인력 스포츠들과 차원이 크게 다르다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예를 들어 장거리 달리기의 최고봉인 마라톤은 두 시간 내외로 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42㎞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정도를 달리지만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자전거 경주의 최고봉인 그랑 투르 종류는 대개 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 내내 달려 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2,000~3,500km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거리를 주파하는 경주이다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만약 마라톤 선수에게 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주간 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3,000㎞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달리라고 하면 아무도 살아남지 못할 것이다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자전거를 달리는 힘은 오로지 인간의 육체에서만 나옴에도 이처럼 그냥 두 다리로 달리는 것과는 비교가 되지 않는 성과를 올릴 수 있는 것은 자전거라는 기계의 효율 덕분이다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일명 바퀴의 위엄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br>
              <a:rPr lang="ko-KR" altLang="en-US" sz="7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br>
              <a:rPr lang="ko-KR" altLang="en-US" sz="7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이렇듯 인간의 힘을 이용해 움직이는 탈것 중에선 가장 훌륭하고 위대한 발명품으로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에너지 효율이 가장 높으며 인류 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10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 발명품에도 들어가 있다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기어에 따라 다르지만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공기저항을 완전히 배제할 시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100%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못해도 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60%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까지 뽑아내는 효율을 자랑한다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반면 자동차는 그 절반을 조금 넘는 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35~39%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정도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00">
              <a:solidFill>
                <a:srgbClr val="5B5967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AA90628-F796-4A77-AB34-64DACA8E9C6E}"/>
              </a:ext>
            </a:extLst>
          </p:cNvPr>
          <p:cNvSpPr/>
          <p:nvPr/>
        </p:nvSpPr>
        <p:spPr>
          <a:xfrm>
            <a:off x="2073564" y="3896658"/>
            <a:ext cx="7555346" cy="1477818"/>
          </a:xfrm>
          <a:prstGeom prst="roundRect">
            <a:avLst/>
          </a:prstGeom>
          <a:solidFill>
            <a:schemeClr val="bg1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바퀴가 달려있으며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사람이 탑승하여 주로 발을 이용해 페달을 돌림으로써 전진하는 탈 것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en-US" altLang="ko-KR" sz="700" b="0" i="0" u="none" strike="noStrike" baseline="3000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br>
              <a:rPr lang="ko-KR" altLang="en-US" sz="7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br>
              <a:rPr lang="ko-KR" altLang="en-US" sz="7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다양한 형태와 구동 방식이 있으나 가장 일반적인 것은 두 개의 바퀴가 앞뒤에 달려있고 발로 돌리는 </a:t>
            </a:r>
            <a:r>
              <a:rPr lang="ko-KR" altLang="en-US" sz="700" b="0" i="0" u="none" strike="noStrike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 tooltip="페달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페달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뒷바퀴가 </a:t>
            </a:r>
            <a:r>
              <a:rPr lang="ko-KR" altLang="en-US" sz="700" b="0" i="0" u="none" strike="noStrike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4" tooltip="체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체인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 연결된 형태이다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일반적으로 자전거라 하면 이 이륜 자전거를 의미한다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바퀴 수가 두 개가 아닐 경우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 </a:t>
            </a:r>
            <a:r>
              <a:rPr lang="ko-KR" altLang="en-US" sz="700" b="1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외발 자전거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(Unicycle), </a:t>
            </a:r>
            <a:r>
              <a:rPr lang="ko-KR" altLang="en-US" sz="700" b="1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세발 자전거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(Tricycle)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 다른 이름이 붙으며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페달을 팔로 돌리는 경우 완력 자전거라 부른다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br>
              <a:rPr lang="ko-KR" altLang="en-US" sz="7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br>
              <a:rPr lang="ko-KR" altLang="en-US" sz="7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기계공학적으로는 복합기계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(Compound Machine)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해당하며 </a:t>
            </a:r>
            <a:r>
              <a:rPr lang="ko-KR" altLang="en-US" sz="700" b="0" i="0" u="none" strike="noStrike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5" tooltip="지렛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지렛대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 </a:t>
            </a:r>
            <a:r>
              <a:rPr lang="ko-KR" altLang="en-US" sz="700" b="0" i="0" u="none" strike="noStrike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6" tooltip="도르래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도르래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 </a:t>
            </a:r>
            <a:r>
              <a:rPr lang="ko-KR" altLang="en-US" sz="700" b="0" i="0" u="none" strike="noStrike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7" tooltip="차륜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차륜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 </a:t>
            </a:r>
            <a:r>
              <a:rPr lang="ko-KR" altLang="en-US" sz="700" b="0" i="0" u="none" strike="noStrike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8" tooltip="차축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차축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 등의 단순 기계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(Simple Machine)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들로 구성되어 있다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자전거 자체는 복합 지렛대에 해당하며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인간의 다리 힘을 회전운동으로 전환하고 기어를 통해 이를 증폭한 후 차륜을 돌려 효율적이고 빠른 주행을 가능하게 한다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br>
              <a:rPr lang="ko-KR" altLang="en-US" sz="7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br>
              <a:rPr lang="ko-KR" altLang="en-US" sz="7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자전거의 효율은 매우 높기 때문에 다른 인력 스포츠들과 차원이 크게 다르다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예를 들어 장거리 달리기의 최고봉인 마라톤은 두 시간 내외로 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42㎞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정도를 달리지만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자전거 경주의 최고봉인 그랑 투르 종류는 대개 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 내내 달려 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2,000~3,500km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거리를 주파하는 경주이다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만약 마라톤 선수에게 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주간 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3,000㎞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달리라고 하면 아무도 살아남지 못할 것이다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자전거를 달리는 힘은 오로지 인간의 육체에서만 나옴에도 이처럼 그냥 두 다리로 달리는 것과는 비교가 되지 않는 성과를 올릴 수 있는 것은 자전거라는 기계의 효율 덕분이다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일명 바퀴의 위엄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br>
              <a:rPr lang="ko-KR" altLang="en-US" sz="7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br>
              <a:rPr lang="ko-KR" altLang="en-US" sz="7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이렇듯 인간의 힘을 이용해 움직이는 탈것 중에선 가장 훌륭하고 위대한 발명품으로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에너지 효율이 가장 높으며 인류 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10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 발명품에도 들어가 있다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기어에 따라 다르지만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공기저항을 완전히 배제할 시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100%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못해도 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60%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까지 뽑아내는 효율을 자랑한다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반면 자동차는 그 절반을 조금 넘는 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35~39% </a:t>
            </a:r>
            <a:r>
              <a:rPr lang="ko-KR" altLang="en-US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정도</a:t>
            </a:r>
            <a:r>
              <a:rPr lang="en-US" altLang="ko-KR" sz="700" b="0" i="0">
                <a:solidFill>
                  <a:srgbClr val="5B5967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700">
              <a:solidFill>
                <a:srgbClr val="5B5967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286C0D4-6DE8-4BD4-8C3A-81AABEA6945D}"/>
              </a:ext>
            </a:extLst>
          </p:cNvPr>
          <p:cNvCxnSpPr>
            <a:cxnSpLocks/>
          </p:cNvCxnSpPr>
          <p:nvPr/>
        </p:nvCxnSpPr>
        <p:spPr>
          <a:xfrm>
            <a:off x="2022763" y="3847983"/>
            <a:ext cx="7606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0E7D680-B338-4637-ACE1-8EE1C9B3F2F5}"/>
              </a:ext>
            </a:extLst>
          </p:cNvPr>
          <p:cNvSpPr txBox="1"/>
          <p:nvPr/>
        </p:nvSpPr>
        <p:spPr>
          <a:xfrm>
            <a:off x="7120331" y="1842285"/>
            <a:ext cx="2566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>
                <a:solidFill>
                  <a:srgbClr val="5B5967"/>
                </a:solidFill>
              </a:rPr>
              <a:t>자전거 종류</a:t>
            </a:r>
            <a:r>
              <a:rPr lang="ko-KR" altLang="en-US" sz="900">
                <a:solidFill>
                  <a:srgbClr val="5B5967"/>
                </a:solidFill>
              </a:rPr>
              <a:t> </a:t>
            </a:r>
            <a:r>
              <a:rPr lang="en-US" altLang="ko-KR" sz="900">
                <a:solidFill>
                  <a:srgbClr val="5B5967"/>
                </a:solidFill>
              </a:rPr>
              <a:t>      </a:t>
            </a:r>
            <a:r>
              <a:rPr lang="ko-KR" altLang="en-US" sz="900">
                <a:solidFill>
                  <a:srgbClr val="5B5967"/>
                </a:solidFill>
              </a:rPr>
              <a:t>유의사항      대처 사항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78021AF-8402-4739-AB1E-C25BC96B883B}"/>
              </a:ext>
            </a:extLst>
          </p:cNvPr>
          <p:cNvSpPr/>
          <p:nvPr/>
        </p:nvSpPr>
        <p:spPr>
          <a:xfrm>
            <a:off x="849744" y="431800"/>
            <a:ext cx="10150764" cy="1006764"/>
          </a:xfrm>
          <a:prstGeom prst="rect">
            <a:avLst/>
          </a:prstGeom>
          <a:solidFill>
            <a:srgbClr val="C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7974C3-5723-4C18-9326-3664690ACB90}"/>
              </a:ext>
            </a:extLst>
          </p:cNvPr>
          <p:cNvSpPr txBox="1"/>
          <p:nvPr/>
        </p:nvSpPr>
        <p:spPr>
          <a:xfrm>
            <a:off x="5188226" y="658182"/>
            <a:ext cx="14738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3600" b="1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ㅈㅈㄱ</a:t>
            </a:r>
            <a:endParaRPr lang="ko-KR" altLang="en-US" sz="36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8E7317F-182C-4012-85E5-8D789E62A78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709" r="25018"/>
          <a:stretch/>
        </p:blipFill>
        <p:spPr>
          <a:xfrm>
            <a:off x="1355213" y="614509"/>
            <a:ext cx="726136" cy="637542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7791C01-EEDD-439B-BC18-0788AC1A2F35}"/>
              </a:ext>
            </a:extLst>
          </p:cNvPr>
          <p:cNvSpPr/>
          <p:nvPr/>
        </p:nvSpPr>
        <p:spPr>
          <a:xfrm>
            <a:off x="9897554" y="721894"/>
            <a:ext cx="641137" cy="201482"/>
          </a:xfrm>
          <a:prstGeom prst="roundRect">
            <a:avLst/>
          </a:prstGeom>
          <a:solidFill>
            <a:srgbClr val="5B59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rgbClr val="E4E7EB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LOGIN</a:t>
            </a:r>
            <a:endParaRPr lang="ko-KR" altLang="en-US" sz="1050">
              <a:solidFill>
                <a:srgbClr val="E4E7EB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08F405-E72A-4890-829D-09CF60709130}"/>
              </a:ext>
            </a:extLst>
          </p:cNvPr>
          <p:cNvSpPr txBox="1"/>
          <p:nvPr/>
        </p:nvSpPr>
        <p:spPr>
          <a:xfrm>
            <a:off x="7123843" y="974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B728D1-CD09-4181-BF34-EE8329541175}"/>
              </a:ext>
            </a:extLst>
          </p:cNvPr>
          <p:cNvSpPr txBox="1"/>
          <p:nvPr/>
        </p:nvSpPr>
        <p:spPr>
          <a:xfrm>
            <a:off x="6061564" y="1036313"/>
            <a:ext cx="86420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동행하는 사람들</a:t>
            </a:r>
            <a:r>
              <a:rPr lang="en-US" altLang="ko-KR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…</a:t>
            </a:r>
            <a:endParaRPr lang="ko-KR" altLang="en-US" sz="60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B9854B7-FA15-4D3A-819A-397D504DED09}"/>
              </a:ext>
            </a:extLst>
          </p:cNvPr>
          <p:cNvSpPr/>
          <p:nvPr/>
        </p:nvSpPr>
        <p:spPr>
          <a:xfrm>
            <a:off x="720825" y="1377182"/>
            <a:ext cx="1764146" cy="4525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지식 정보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0F5620C-C306-400C-86DA-E469C84973AC}"/>
              </a:ext>
            </a:extLst>
          </p:cNvPr>
          <p:cNvSpPr/>
          <p:nvPr/>
        </p:nvSpPr>
        <p:spPr>
          <a:xfrm>
            <a:off x="2181155" y="1545219"/>
            <a:ext cx="318429" cy="118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소통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DEC1CC7-C69B-4769-A950-E2C3F47E5287}"/>
              </a:ext>
            </a:extLst>
          </p:cNvPr>
          <p:cNvSpPr/>
          <p:nvPr/>
        </p:nvSpPr>
        <p:spPr>
          <a:xfrm>
            <a:off x="2810723" y="1541951"/>
            <a:ext cx="637823" cy="1216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중고 거래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CB0404D-C8DC-4A0C-9A3C-C7C82F2ED70F}"/>
              </a:ext>
            </a:extLst>
          </p:cNvPr>
          <p:cNvCxnSpPr>
            <a:cxnSpLocks/>
          </p:cNvCxnSpPr>
          <p:nvPr/>
        </p:nvCxnSpPr>
        <p:spPr>
          <a:xfrm>
            <a:off x="1249680" y="1772112"/>
            <a:ext cx="9637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0D30199-C17F-4565-BD8B-59246D257AF0}"/>
              </a:ext>
            </a:extLst>
          </p:cNvPr>
          <p:cNvSpPr/>
          <p:nvPr/>
        </p:nvSpPr>
        <p:spPr>
          <a:xfrm>
            <a:off x="3820602" y="1496939"/>
            <a:ext cx="448980" cy="218680"/>
          </a:xfrm>
          <a:prstGeom prst="roundRect">
            <a:avLst/>
          </a:prstGeom>
          <a:gradFill flip="none" rotWithShape="1">
            <a:gsLst>
              <a:gs pos="25000">
                <a:schemeClr val="accent4">
                  <a:lumMod val="20000"/>
                  <a:lumOff val="80000"/>
                </a:schemeClr>
              </a:gs>
              <a:gs pos="8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챌린지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203E13D-5FAF-42CE-AB2F-1C93AA56652E}"/>
              </a:ext>
            </a:extLst>
          </p:cNvPr>
          <p:cNvCxnSpPr>
            <a:cxnSpLocks/>
          </p:cNvCxnSpPr>
          <p:nvPr/>
        </p:nvCxnSpPr>
        <p:spPr>
          <a:xfrm>
            <a:off x="2035448" y="1521780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3B01D6D-A546-4BF3-BBB0-57FB8A0D78D9}"/>
              </a:ext>
            </a:extLst>
          </p:cNvPr>
          <p:cNvCxnSpPr>
            <a:cxnSpLocks/>
          </p:cNvCxnSpPr>
          <p:nvPr/>
        </p:nvCxnSpPr>
        <p:spPr>
          <a:xfrm>
            <a:off x="2678386" y="1521780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174F49E-8E8B-4A39-8C2F-136A5940350A}"/>
              </a:ext>
            </a:extLst>
          </p:cNvPr>
          <p:cNvCxnSpPr>
            <a:cxnSpLocks/>
          </p:cNvCxnSpPr>
          <p:nvPr/>
        </p:nvCxnSpPr>
        <p:spPr>
          <a:xfrm>
            <a:off x="3649936" y="1521780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2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9061189-EF8A-4525-932B-73A756327F28}"/>
              </a:ext>
            </a:extLst>
          </p:cNvPr>
          <p:cNvGrpSpPr/>
          <p:nvPr/>
        </p:nvGrpSpPr>
        <p:grpSpPr>
          <a:xfrm>
            <a:off x="-166255" y="-18470"/>
            <a:ext cx="12358255" cy="8091416"/>
            <a:chOff x="720825" y="397793"/>
            <a:chExt cx="10279683" cy="71126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BB7F184-F867-42A9-B91C-C15DF972F020}"/>
                </a:ext>
              </a:extLst>
            </p:cNvPr>
            <p:cNvSpPr/>
            <p:nvPr/>
          </p:nvSpPr>
          <p:spPr>
            <a:xfrm>
              <a:off x="849744" y="397793"/>
              <a:ext cx="10150764" cy="599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57F90D-237F-4268-8140-6DA2727742A4}"/>
                </a:ext>
              </a:extLst>
            </p:cNvPr>
            <p:cNvSpPr/>
            <p:nvPr/>
          </p:nvSpPr>
          <p:spPr>
            <a:xfrm>
              <a:off x="849743" y="6503651"/>
              <a:ext cx="10150764" cy="1006764"/>
            </a:xfrm>
            <a:prstGeom prst="rect">
              <a:avLst/>
            </a:prstGeom>
            <a:solidFill>
              <a:srgbClr val="5B5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Footer</a:t>
              </a:r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F1C15DD-99F5-4383-8AD4-44595DA35B08}"/>
                </a:ext>
              </a:extLst>
            </p:cNvPr>
            <p:cNvSpPr/>
            <p:nvPr/>
          </p:nvSpPr>
          <p:spPr>
            <a:xfrm>
              <a:off x="720825" y="1377182"/>
              <a:ext cx="1764146" cy="4525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지식 정보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C16F75A-2E74-4D67-949A-88B2F9FDD902}"/>
                </a:ext>
              </a:extLst>
            </p:cNvPr>
            <p:cNvSpPr/>
            <p:nvPr/>
          </p:nvSpPr>
          <p:spPr>
            <a:xfrm>
              <a:off x="2181155" y="1545219"/>
              <a:ext cx="318429" cy="1183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u="sng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소통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6BADDBE-6FC7-4800-BC4B-EEFD5B2E7437}"/>
                </a:ext>
              </a:extLst>
            </p:cNvPr>
            <p:cNvSpPr/>
            <p:nvPr/>
          </p:nvSpPr>
          <p:spPr>
            <a:xfrm>
              <a:off x="2810723" y="1541951"/>
              <a:ext cx="637823" cy="12160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중고 거래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5C2C81-43FF-4744-B62A-671D538A2859}"/>
                </a:ext>
              </a:extLst>
            </p:cNvPr>
            <p:cNvCxnSpPr>
              <a:cxnSpLocks/>
            </p:cNvCxnSpPr>
            <p:nvPr/>
          </p:nvCxnSpPr>
          <p:spPr>
            <a:xfrm>
              <a:off x="1249680" y="1772112"/>
              <a:ext cx="96373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2E94421-E959-4298-89DA-40B8828E6402}"/>
                </a:ext>
              </a:extLst>
            </p:cNvPr>
            <p:cNvSpPr/>
            <p:nvPr/>
          </p:nvSpPr>
          <p:spPr>
            <a:xfrm>
              <a:off x="3820602" y="1496939"/>
              <a:ext cx="448980" cy="218680"/>
            </a:xfrm>
            <a:prstGeom prst="roundRect">
              <a:avLst/>
            </a:prstGeom>
            <a:gradFill flip="none" rotWithShape="1">
              <a:gsLst>
                <a:gs pos="25000">
                  <a:schemeClr val="accent4">
                    <a:lumMod val="20000"/>
                    <a:lumOff val="80000"/>
                  </a:schemeClr>
                </a:gs>
                <a:gs pos="87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챌린지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3660808-8893-4149-8431-4F81BE2A5165}"/>
                </a:ext>
              </a:extLst>
            </p:cNvPr>
            <p:cNvSpPr/>
            <p:nvPr/>
          </p:nvSpPr>
          <p:spPr>
            <a:xfrm>
              <a:off x="849744" y="431800"/>
              <a:ext cx="10150764" cy="1006764"/>
            </a:xfrm>
            <a:prstGeom prst="rect">
              <a:avLst/>
            </a:prstGeom>
            <a:solidFill>
              <a:srgbClr val="C2C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49C96D-DF93-4F79-8BED-CA4A2CA331ED}"/>
                </a:ext>
              </a:extLst>
            </p:cNvPr>
            <p:cNvSpPr txBox="1"/>
            <p:nvPr/>
          </p:nvSpPr>
          <p:spPr>
            <a:xfrm>
              <a:off x="5188226" y="658182"/>
              <a:ext cx="14738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3600" b="1" err="1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ㅈㅈㄱ</a:t>
              </a:r>
              <a:endParaRPr lang="ko-KR" altLang="en-US" sz="36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C6A598E-12EE-4B77-A8F4-1AAC933FA0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709" r="25018"/>
            <a:stretch/>
          </p:blipFill>
          <p:spPr>
            <a:xfrm>
              <a:off x="1355213" y="614509"/>
              <a:ext cx="726136" cy="637542"/>
            </a:xfrm>
            <a:prstGeom prst="rect">
              <a:avLst/>
            </a:prstGeom>
          </p:spPr>
        </p:pic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CEBA0DC-2629-4002-9AD4-CBDED2244080}"/>
                </a:ext>
              </a:extLst>
            </p:cNvPr>
            <p:cNvSpPr/>
            <p:nvPr/>
          </p:nvSpPr>
          <p:spPr>
            <a:xfrm>
              <a:off x="9897553" y="834831"/>
              <a:ext cx="641137" cy="201482"/>
            </a:xfrm>
            <a:prstGeom prst="roundRect">
              <a:avLst/>
            </a:prstGeom>
            <a:solidFill>
              <a:srgbClr val="5B596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rgbClr val="E4E7EB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LOGIN</a:t>
              </a:r>
              <a:endParaRPr lang="ko-KR" altLang="en-US" sz="1050">
                <a:solidFill>
                  <a:srgbClr val="E4E7EB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03E8A6-CE1E-4EBF-834D-E9B17779C8E5}"/>
                </a:ext>
              </a:extLst>
            </p:cNvPr>
            <p:cNvSpPr txBox="1"/>
            <p:nvPr/>
          </p:nvSpPr>
          <p:spPr>
            <a:xfrm>
              <a:off x="7123843" y="97475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D95BC-F011-41BB-9047-ED4F28EE86D3}"/>
                </a:ext>
              </a:extLst>
            </p:cNvPr>
            <p:cNvSpPr txBox="1"/>
            <p:nvPr/>
          </p:nvSpPr>
          <p:spPr>
            <a:xfrm>
              <a:off x="6061564" y="1036313"/>
              <a:ext cx="864203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동행하는 사람들</a:t>
              </a:r>
              <a:r>
                <a:rPr lang="en-US" altLang="ko-KR" sz="60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…</a:t>
              </a:r>
              <a:endParaRPr lang="ko-KR" altLang="en-US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472331D-10C3-47A1-A899-784CEFBA0AF5}"/>
                </a:ext>
              </a:extLst>
            </p:cNvPr>
            <p:cNvCxnSpPr>
              <a:cxnSpLocks/>
            </p:cNvCxnSpPr>
            <p:nvPr/>
          </p:nvCxnSpPr>
          <p:spPr>
            <a:xfrm>
              <a:off x="2035448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DD170DC-A993-41FF-B078-6392E12ADA2A}"/>
                </a:ext>
              </a:extLst>
            </p:cNvPr>
            <p:cNvCxnSpPr>
              <a:cxnSpLocks/>
            </p:cNvCxnSpPr>
            <p:nvPr/>
          </p:nvCxnSpPr>
          <p:spPr>
            <a:xfrm>
              <a:off x="2678386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02447F6-CBF6-4AD6-8DF8-A311E988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649936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1FF931-7738-4536-B7C5-A22D242FD913}"/>
                </a:ext>
              </a:extLst>
            </p:cNvPr>
            <p:cNvSpPr txBox="1"/>
            <p:nvPr/>
          </p:nvSpPr>
          <p:spPr>
            <a:xfrm>
              <a:off x="7120331" y="1842285"/>
              <a:ext cx="25667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>
                  <a:solidFill>
                    <a:srgbClr val="5B5967"/>
                  </a:solidFill>
                </a:rPr>
                <a:t>질문게시판</a:t>
              </a:r>
              <a:r>
                <a:rPr lang="ko-KR" altLang="en-US" sz="900">
                  <a:solidFill>
                    <a:srgbClr val="5B5967"/>
                  </a:solidFill>
                </a:rPr>
                <a:t> </a:t>
              </a:r>
              <a:r>
                <a:rPr lang="en-US" altLang="ko-KR" sz="900">
                  <a:solidFill>
                    <a:srgbClr val="5B5967"/>
                  </a:solidFill>
                </a:rPr>
                <a:t>      </a:t>
              </a:r>
              <a:r>
                <a:rPr lang="ko-KR" altLang="en-US" sz="900">
                  <a:solidFill>
                    <a:srgbClr val="5B5967"/>
                  </a:solidFill>
                </a:rPr>
                <a:t>자유게시판      모이자</a:t>
              </a:r>
              <a:r>
                <a:rPr lang="en-US" altLang="ko-KR" sz="900">
                  <a:solidFill>
                    <a:srgbClr val="5B5967"/>
                  </a:solidFill>
                </a:rPr>
                <a:t>!</a:t>
              </a:r>
              <a:endParaRPr lang="ko-KR" altLang="en-US" sz="900">
                <a:solidFill>
                  <a:srgbClr val="5B5967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9654656-8A96-4780-9B3E-88D23E36CD0E}"/>
                </a:ext>
              </a:extLst>
            </p:cNvPr>
            <p:cNvSpPr/>
            <p:nvPr/>
          </p:nvSpPr>
          <p:spPr>
            <a:xfrm>
              <a:off x="10029061" y="2118607"/>
              <a:ext cx="378120" cy="1996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글 등록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B024477-024E-41DB-B966-6E3BE8065F58}"/>
                </a:ext>
              </a:extLst>
            </p:cNvPr>
            <p:cNvGrpSpPr/>
            <p:nvPr/>
          </p:nvGrpSpPr>
          <p:grpSpPr>
            <a:xfrm>
              <a:off x="8927957" y="2139323"/>
              <a:ext cx="762000" cy="154427"/>
              <a:chOff x="1559997" y="2054128"/>
              <a:chExt cx="1959058" cy="193511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648EE5F2-7085-4DD3-926E-EB28F78F2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997" y="2247639"/>
                <a:ext cx="1959058" cy="0"/>
              </a:xfrm>
              <a:prstGeom prst="line">
                <a:avLst/>
              </a:prstGeom>
              <a:ln>
                <a:solidFill>
                  <a:srgbClr val="5B59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308E9B8-63A6-45D3-A0EC-9479E62C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2758" y="2054128"/>
                <a:ext cx="345792" cy="154428"/>
              </a:xfrm>
              <a:prstGeom prst="rect">
                <a:avLst/>
              </a:prstGeom>
            </p:spPr>
          </p:pic>
        </p:grp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348A8CE-C94A-40FB-AA85-211418AAB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8418" y="2402060"/>
              <a:ext cx="6242717" cy="2252367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D8616-694F-46D2-B028-CB83F83CC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949" y="4689303"/>
            <a:ext cx="7399148" cy="106495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601FEB-5610-4AD8-8B2B-95BFADC39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514" y="6325811"/>
            <a:ext cx="2171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9061189-EF8A-4525-932B-73A756327F28}"/>
              </a:ext>
            </a:extLst>
          </p:cNvPr>
          <p:cNvGrpSpPr/>
          <p:nvPr/>
        </p:nvGrpSpPr>
        <p:grpSpPr>
          <a:xfrm>
            <a:off x="-166255" y="-18470"/>
            <a:ext cx="12358255" cy="8091416"/>
            <a:chOff x="720825" y="397793"/>
            <a:chExt cx="10279683" cy="71126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BB7F184-F867-42A9-B91C-C15DF972F020}"/>
                </a:ext>
              </a:extLst>
            </p:cNvPr>
            <p:cNvSpPr/>
            <p:nvPr/>
          </p:nvSpPr>
          <p:spPr>
            <a:xfrm>
              <a:off x="849744" y="397793"/>
              <a:ext cx="10150764" cy="599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57F90D-237F-4268-8140-6DA2727742A4}"/>
                </a:ext>
              </a:extLst>
            </p:cNvPr>
            <p:cNvSpPr/>
            <p:nvPr/>
          </p:nvSpPr>
          <p:spPr>
            <a:xfrm>
              <a:off x="849743" y="6503651"/>
              <a:ext cx="10150764" cy="1006764"/>
            </a:xfrm>
            <a:prstGeom prst="rect">
              <a:avLst/>
            </a:prstGeom>
            <a:solidFill>
              <a:srgbClr val="5B5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Footer</a:t>
              </a:r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F1C15DD-99F5-4383-8AD4-44595DA35B08}"/>
                </a:ext>
              </a:extLst>
            </p:cNvPr>
            <p:cNvSpPr/>
            <p:nvPr/>
          </p:nvSpPr>
          <p:spPr>
            <a:xfrm>
              <a:off x="720825" y="1377182"/>
              <a:ext cx="1764146" cy="4525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지식 정보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C16F75A-2E74-4D67-949A-88B2F9FDD902}"/>
                </a:ext>
              </a:extLst>
            </p:cNvPr>
            <p:cNvSpPr/>
            <p:nvPr/>
          </p:nvSpPr>
          <p:spPr>
            <a:xfrm>
              <a:off x="2181155" y="1545219"/>
              <a:ext cx="318429" cy="1183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u="sng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소통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6BADDBE-6FC7-4800-BC4B-EEFD5B2E7437}"/>
                </a:ext>
              </a:extLst>
            </p:cNvPr>
            <p:cNvSpPr/>
            <p:nvPr/>
          </p:nvSpPr>
          <p:spPr>
            <a:xfrm>
              <a:off x="2810723" y="1541951"/>
              <a:ext cx="637823" cy="12160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중고 거래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5C2C81-43FF-4744-B62A-671D538A2859}"/>
                </a:ext>
              </a:extLst>
            </p:cNvPr>
            <p:cNvCxnSpPr>
              <a:cxnSpLocks/>
            </p:cNvCxnSpPr>
            <p:nvPr/>
          </p:nvCxnSpPr>
          <p:spPr>
            <a:xfrm>
              <a:off x="1249680" y="1772112"/>
              <a:ext cx="96373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2E94421-E959-4298-89DA-40B8828E6402}"/>
                </a:ext>
              </a:extLst>
            </p:cNvPr>
            <p:cNvSpPr/>
            <p:nvPr/>
          </p:nvSpPr>
          <p:spPr>
            <a:xfrm>
              <a:off x="3820602" y="1496939"/>
              <a:ext cx="448980" cy="218680"/>
            </a:xfrm>
            <a:prstGeom prst="roundRect">
              <a:avLst/>
            </a:prstGeom>
            <a:gradFill flip="none" rotWithShape="1">
              <a:gsLst>
                <a:gs pos="25000">
                  <a:schemeClr val="accent4">
                    <a:lumMod val="20000"/>
                    <a:lumOff val="80000"/>
                  </a:schemeClr>
                </a:gs>
                <a:gs pos="87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챌린지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3660808-8893-4149-8431-4F81BE2A5165}"/>
                </a:ext>
              </a:extLst>
            </p:cNvPr>
            <p:cNvSpPr/>
            <p:nvPr/>
          </p:nvSpPr>
          <p:spPr>
            <a:xfrm>
              <a:off x="849744" y="431800"/>
              <a:ext cx="10150764" cy="1006764"/>
            </a:xfrm>
            <a:prstGeom prst="rect">
              <a:avLst/>
            </a:prstGeom>
            <a:solidFill>
              <a:srgbClr val="C2C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49C96D-DF93-4F79-8BED-CA4A2CA331ED}"/>
                </a:ext>
              </a:extLst>
            </p:cNvPr>
            <p:cNvSpPr txBox="1"/>
            <p:nvPr/>
          </p:nvSpPr>
          <p:spPr>
            <a:xfrm>
              <a:off x="5188226" y="658182"/>
              <a:ext cx="14738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3600" b="1" err="1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ㅈㅈㄱ</a:t>
              </a:r>
              <a:endParaRPr lang="ko-KR" altLang="en-US" sz="36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C6A598E-12EE-4B77-A8F4-1AAC933FA0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709" r="25018"/>
            <a:stretch/>
          </p:blipFill>
          <p:spPr>
            <a:xfrm>
              <a:off x="1355213" y="614509"/>
              <a:ext cx="726136" cy="637542"/>
            </a:xfrm>
            <a:prstGeom prst="rect">
              <a:avLst/>
            </a:prstGeom>
          </p:spPr>
        </p:pic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CEBA0DC-2629-4002-9AD4-CBDED2244080}"/>
                </a:ext>
              </a:extLst>
            </p:cNvPr>
            <p:cNvSpPr/>
            <p:nvPr/>
          </p:nvSpPr>
          <p:spPr>
            <a:xfrm>
              <a:off x="9897553" y="834831"/>
              <a:ext cx="641137" cy="201482"/>
            </a:xfrm>
            <a:prstGeom prst="roundRect">
              <a:avLst/>
            </a:prstGeom>
            <a:solidFill>
              <a:srgbClr val="5B596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rgbClr val="E4E7EB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LOGIN</a:t>
              </a:r>
              <a:endParaRPr lang="ko-KR" altLang="en-US" sz="1050">
                <a:solidFill>
                  <a:srgbClr val="E4E7EB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03E8A6-CE1E-4EBF-834D-E9B17779C8E5}"/>
                </a:ext>
              </a:extLst>
            </p:cNvPr>
            <p:cNvSpPr txBox="1"/>
            <p:nvPr/>
          </p:nvSpPr>
          <p:spPr>
            <a:xfrm>
              <a:off x="7123843" y="97475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D95BC-F011-41BB-9047-ED4F28EE86D3}"/>
                </a:ext>
              </a:extLst>
            </p:cNvPr>
            <p:cNvSpPr txBox="1"/>
            <p:nvPr/>
          </p:nvSpPr>
          <p:spPr>
            <a:xfrm>
              <a:off x="6061564" y="1036313"/>
              <a:ext cx="864203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동행하는 사람들</a:t>
              </a:r>
              <a:r>
                <a:rPr lang="en-US" altLang="ko-KR" sz="60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…</a:t>
              </a:r>
              <a:endParaRPr lang="ko-KR" altLang="en-US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472331D-10C3-47A1-A899-784CEFBA0AF5}"/>
                </a:ext>
              </a:extLst>
            </p:cNvPr>
            <p:cNvCxnSpPr>
              <a:cxnSpLocks/>
            </p:cNvCxnSpPr>
            <p:nvPr/>
          </p:nvCxnSpPr>
          <p:spPr>
            <a:xfrm>
              <a:off x="2035448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DD170DC-A993-41FF-B078-6392E12ADA2A}"/>
                </a:ext>
              </a:extLst>
            </p:cNvPr>
            <p:cNvCxnSpPr>
              <a:cxnSpLocks/>
            </p:cNvCxnSpPr>
            <p:nvPr/>
          </p:nvCxnSpPr>
          <p:spPr>
            <a:xfrm>
              <a:off x="2678386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02447F6-CBF6-4AD6-8DF8-A311E988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649936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1FF931-7738-4536-B7C5-A22D242FD913}"/>
                </a:ext>
              </a:extLst>
            </p:cNvPr>
            <p:cNvSpPr txBox="1"/>
            <p:nvPr/>
          </p:nvSpPr>
          <p:spPr>
            <a:xfrm>
              <a:off x="7120331" y="1842285"/>
              <a:ext cx="2566746" cy="202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>
                  <a:solidFill>
                    <a:srgbClr val="5B5967"/>
                  </a:solidFill>
                </a:rPr>
                <a:t>질문게시판 </a:t>
              </a:r>
              <a:r>
                <a:rPr lang="en-US" altLang="ko-KR" sz="900">
                  <a:solidFill>
                    <a:srgbClr val="5B5967"/>
                  </a:solidFill>
                </a:rPr>
                <a:t>      </a:t>
              </a:r>
              <a:r>
                <a:rPr lang="ko-KR" altLang="en-US" sz="900">
                  <a:solidFill>
                    <a:srgbClr val="5B5967"/>
                  </a:solidFill>
                </a:rPr>
                <a:t>자유게시판      </a:t>
              </a:r>
              <a:r>
                <a:rPr lang="ko-KR" altLang="en-US" sz="900" u="sng">
                  <a:solidFill>
                    <a:srgbClr val="5B5967"/>
                  </a:solidFill>
                </a:rPr>
                <a:t>모이자</a:t>
              </a:r>
              <a:r>
                <a:rPr lang="en-US" altLang="ko-KR" sz="900" u="sng">
                  <a:solidFill>
                    <a:srgbClr val="5B5967"/>
                  </a:solidFill>
                </a:rPr>
                <a:t>!</a:t>
              </a:r>
              <a:endParaRPr lang="ko-KR" altLang="en-US" sz="900" u="sng">
                <a:solidFill>
                  <a:srgbClr val="5B5967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9654656-8A96-4780-9B3E-88D23E36CD0E}"/>
                </a:ext>
              </a:extLst>
            </p:cNvPr>
            <p:cNvSpPr/>
            <p:nvPr/>
          </p:nvSpPr>
          <p:spPr>
            <a:xfrm>
              <a:off x="10029061" y="2118607"/>
              <a:ext cx="378120" cy="1996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글 등록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B024477-024E-41DB-B966-6E3BE8065F58}"/>
                </a:ext>
              </a:extLst>
            </p:cNvPr>
            <p:cNvGrpSpPr/>
            <p:nvPr/>
          </p:nvGrpSpPr>
          <p:grpSpPr>
            <a:xfrm>
              <a:off x="8927957" y="2139323"/>
              <a:ext cx="762000" cy="154427"/>
              <a:chOff x="1559997" y="2054128"/>
              <a:chExt cx="1959058" cy="193511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648EE5F2-7085-4DD3-926E-EB28F78F2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997" y="2247639"/>
                <a:ext cx="1959058" cy="0"/>
              </a:xfrm>
              <a:prstGeom prst="line">
                <a:avLst/>
              </a:prstGeom>
              <a:ln>
                <a:solidFill>
                  <a:srgbClr val="5B59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308E9B8-63A6-45D3-A0EC-9479E62C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2758" y="2054128"/>
                <a:ext cx="345792" cy="154428"/>
              </a:xfrm>
              <a:prstGeom prst="rect">
                <a:avLst/>
              </a:prstGeom>
            </p:spPr>
          </p:pic>
        </p:grp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2601FEB-5610-4AD8-8B2B-95BFADC39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514" y="6325811"/>
            <a:ext cx="2171700" cy="4000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4A6216B-7F39-49BE-95A4-2DCBAF358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40" y="3371194"/>
            <a:ext cx="5396287" cy="147489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90482DF-FED9-4A69-B0F6-E3E38F3CC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221" y="4775939"/>
            <a:ext cx="5396287" cy="14748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82F42B-BBB6-4FD3-BB01-A8339BDB6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4605" y="2198747"/>
            <a:ext cx="7745770" cy="12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9061189-EF8A-4525-932B-73A756327F28}"/>
              </a:ext>
            </a:extLst>
          </p:cNvPr>
          <p:cNvGrpSpPr/>
          <p:nvPr/>
        </p:nvGrpSpPr>
        <p:grpSpPr>
          <a:xfrm>
            <a:off x="-166255" y="-18470"/>
            <a:ext cx="12358255" cy="8091416"/>
            <a:chOff x="720825" y="397793"/>
            <a:chExt cx="10279683" cy="71126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BB7F184-F867-42A9-B91C-C15DF972F020}"/>
                </a:ext>
              </a:extLst>
            </p:cNvPr>
            <p:cNvSpPr/>
            <p:nvPr/>
          </p:nvSpPr>
          <p:spPr>
            <a:xfrm>
              <a:off x="849744" y="397793"/>
              <a:ext cx="10150764" cy="599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57F90D-237F-4268-8140-6DA2727742A4}"/>
                </a:ext>
              </a:extLst>
            </p:cNvPr>
            <p:cNvSpPr/>
            <p:nvPr/>
          </p:nvSpPr>
          <p:spPr>
            <a:xfrm>
              <a:off x="849743" y="6503651"/>
              <a:ext cx="10150764" cy="1006764"/>
            </a:xfrm>
            <a:prstGeom prst="rect">
              <a:avLst/>
            </a:prstGeom>
            <a:solidFill>
              <a:srgbClr val="5B5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Footer</a:t>
              </a:r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F1C15DD-99F5-4383-8AD4-44595DA35B08}"/>
                </a:ext>
              </a:extLst>
            </p:cNvPr>
            <p:cNvSpPr/>
            <p:nvPr/>
          </p:nvSpPr>
          <p:spPr>
            <a:xfrm>
              <a:off x="720825" y="1377182"/>
              <a:ext cx="1764146" cy="4525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지식 정보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C16F75A-2E74-4D67-949A-88B2F9FDD902}"/>
                </a:ext>
              </a:extLst>
            </p:cNvPr>
            <p:cNvSpPr/>
            <p:nvPr/>
          </p:nvSpPr>
          <p:spPr>
            <a:xfrm>
              <a:off x="2181155" y="1545219"/>
              <a:ext cx="318429" cy="1183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u="sng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소통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6BADDBE-6FC7-4800-BC4B-EEFD5B2E7437}"/>
                </a:ext>
              </a:extLst>
            </p:cNvPr>
            <p:cNvSpPr/>
            <p:nvPr/>
          </p:nvSpPr>
          <p:spPr>
            <a:xfrm>
              <a:off x="2810723" y="1541951"/>
              <a:ext cx="637823" cy="12160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중고 거래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5C2C81-43FF-4744-B62A-671D538A2859}"/>
                </a:ext>
              </a:extLst>
            </p:cNvPr>
            <p:cNvCxnSpPr>
              <a:cxnSpLocks/>
            </p:cNvCxnSpPr>
            <p:nvPr/>
          </p:nvCxnSpPr>
          <p:spPr>
            <a:xfrm>
              <a:off x="1249680" y="1772112"/>
              <a:ext cx="96373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2E94421-E959-4298-89DA-40B8828E6402}"/>
                </a:ext>
              </a:extLst>
            </p:cNvPr>
            <p:cNvSpPr/>
            <p:nvPr/>
          </p:nvSpPr>
          <p:spPr>
            <a:xfrm>
              <a:off x="3820602" y="1496939"/>
              <a:ext cx="448980" cy="218680"/>
            </a:xfrm>
            <a:prstGeom prst="roundRect">
              <a:avLst/>
            </a:prstGeom>
            <a:gradFill flip="none" rotWithShape="1">
              <a:gsLst>
                <a:gs pos="25000">
                  <a:schemeClr val="accent4">
                    <a:lumMod val="20000"/>
                    <a:lumOff val="80000"/>
                  </a:schemeClr>
                </a:gs>
                <a:gs pos="87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챌린지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3660808-8893-4149-8431-4F81BE2A5165}"/>
                </a:ext>
              </a:extLst>
            </p:cNvPr>
            <p:cNvSpPr/>
            <p:nvPr/>
          </p:nvSpPr>
          <p:spPr>
            <a:xfrm>
              <a:off x="849744" y="431800"/>
              <a:ext cx="10150764" cy="1006764"/>
            </a:xfrm>
            <a:prstGeom prst="rect">
              <a:avLst/>
            </a:prstGeom>
            <a:solidFill>
              <a:srgbClr val="C2C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49C96D-DF93-4F79-8BED-CA4A2CA331ED}"/>
                </a:ext>
              </a:extLst>
            </p:cNvPr>
            <p:cNvSpPr txBox="1"/>
            <p:nvPr/>
          </p:nvSpPr>
          <p:spPr>
            <a:xfrm>
              <a:off x="5188226" y="658182"/>
              <a:ext cx="14738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3600" b="1" err="1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ㅈㅈㄱ</a:t>
              </a:r>
              <a:endParaRPr lang="ko-KR" altLang="en-US" sz="36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C6A598E-12EE-4B77-A8F4-1AAC933FA0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709" r="25018"/>
            <a:stretch/>
          </p:blipFill>
          <p:spPr>
            <a:xfrm>
              <a:off x="1355213" y="614509"/>
              <a:ext cx="726136" cy="63754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03E8A6-CE1E-4EBF-834D-E9B17779C8E5}"/>
                </a:ext>
              </a:extLst>
            </p:cNvPr>
            <p:cNvSpPr txBox="1"/>
            <p:nvPr/>
          </p:nvSpPr>
          <p:spPr>
            <a:xfrm>
              <a:off x="7123843" y="97475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D95BC-F011-41BB-9047-ED4F28EE86D3}"/>
                </a:ext>
              </a:extLst>
            </p:cNvPr>
            <p:cNvSpPr txBox="1"/>
            <p:nvPr/>
          </p:nvSpPr>
          <p:spPr>
            <a:xfrm>
              <a:off x="6061564" y="1036313"/>
              <a:ext cx="864203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동행하는 사람들</a:t>
              </a:r>
              <a:r>
                <a:rPr lang="en-US" altLang="ko-KR" sz="60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…</a:t>
              </a:r>
              <a:endParaRPr lang="ko-KR" altLang="en-US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472331D-10C3-47A1-A899-784CEFBA0AF5}"/>
                </a:ext>
              </a:extLst>
            </p:cNvPr>
            <p:cNvCxnSpPr>
              <a:cxnSpLocks/>
            </p:cNvCxnSpPr>
            <p:nvPr/>
          </p:nvCxnSpPr>
          <p:spPr>
            <a:xfrm>
              <a:off x="2035448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DD170DC-A993-41FF-B078-6392E12ADA2A}"/>
                </a:ext>
              </a:extLst>
            </p:cNvPr>
            <p:cNvCxnSpPr>
              <a:cxnSpLocks/>
            </p:cNvCxnSpPr>
            <p:nvPr/>
          </p:nvCxnSpPr>
          <p:spPr>
            <a:xfrm>
              <a:off x="2678386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02447F6-CBF6-4AD6-8DF8-A311E988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649936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1FF931-7738-4536-B7C5-A22D242FD913}"/>
                </a:ext>
              </a:extLst>
            </p:cNvPr>
            <p:cNvSpPr txBox="1"/>
            <p:nvPr/>
          </p:nvSpPr>
          <p:spPr>
            <a:xfrm>
              <a:off x="7120331" y="1842285"/>
              <a:ext cx="25667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>
                  <a:solidFill>
                    <a:srgbClr val="5B5967"/>
                  </a:solidFill>
                </a:rPr>
                <a:t>질문게시판</a:t>
              </a:r>
              <a:r>
                <a:rPr lang="ko-KR" altLang="en-US" sz="900">
                  <a:solidFill>
                    <a:srgbClr val="5B5967"/>
                  </a:solidFill>
                </a:rPr>
                <a:t> </a:t>
              </a:r>
              <a:r>
                <a:rPr lang="en-US" altLang="ko-KR" sz="900">
                  <a:solidFill>
                    <a:srgbClr val="5B5967"/>
                  </a:solidFill>
                </a:rPr>
                <a:t>      </a:t>
              </a:r>
              <a:r>
                <a:rPr lang="ko-KR" altLang="en-US" sz="900">
                  <a:solidFill>
                    <a:srgbClr val="5B5967"/>
                  </a:solidFill>
                </a:rPr>
                <a:t>자유게시판      모이자</a:t>
              </a:r>
              <a:r>
                <a:rPr lang="en-US" altLang="ko-KR" sz="900">
                  <a:solidFill>
                    <a:srgbClr val="5B5967"/>
                  </a:solidFill>
                </a:rPr>
                <a:t>!</a:t>
              </a:r>
              <a:endParaRPr lang="ko-KR" altLang="en-US" sz="900">
                <a:solidFill>
                  <a:srgbClr val="5B5967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9654656-8A96-4780-9B3E-88D23E36CD0E}"/>
                </a:ext>
              </a:extLst>
            </p:cNvPr>
            <p:cNvSpPr/>
            <p:nvPr/>
          </p:nvSpPr>
          <p:spPr>
            <a:xfrm>
              <a:off x="10029061" y="2118607"/>
              <a:ext cx="378120" cy="1996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글 등록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B024477-024E-41DB-B966-6E3BE8065F58}"/>
                </a:ext>
              </a:extLst>
            </p:cNvPr>
            <p:cNvGrpSpPr/>
            <p:nvPr/>
          </p:nvGrpSpPr>
          <p:grpSpPr>
            <a:xfrm>
              <a:off x="8927957" y="2139323"/>
              <a:ext cx="762000" cy="154427"/>
              <a:chOff x="1559997" y="2054128"/>
              <a:chExt cx="1959058" cy="193511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648EE5F2-7085-4DD3-926E-EB28F78F2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997" y="2247639"/>
                <a:ext cx="1959058" cy="0"/>
              </a:xfrm>
              <a:prstGeom prst="line">
                <a:avLst/>
              </a:prstGeom>
              <a:ln>
                <a:solidFill>
                  <a:srgbClr val="5B59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308E9B8-63A6-45D3-A0EC-9479E62C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2758" y="2054128"/>
                <a:ext cx="345792" cy="154428"/>
              </a:xfrm>
              <a:prstGeom prst="rect">
                <a:avLst/>
              </a:prstGeom>
            </p:spPr>
          </p:pic>
        </p:grp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348A8CE-C94A-40FB-AA85-211418AAB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8418" y="2402060"/>
              <a:ext cx="6242717" cy="2252367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D8616-694F-46D2-B028-CB83F83CC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949" y="4689303"/>
            <a:ext cx="7399148" cy="106495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601FEB-5610-4AD8-8B2B-95BFADC39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514" y="6325811"/>
            <a:ext cx="2171700" cy="40005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E2DA16-FE92-4A71-A28C-04862A066E5C}"/>
              </a:ext>
            </a:extLst>
          </p:cNvPr>
          <p:cNvGrpSpPr/>
          <p:nvPr/>
        </p:nvGrpSpPr>
        <p:grpSpPr>
          <a:xfrm>
            <a:off x="9734568" y="363918"/>
            <a:ext cx="2533168" cy="425330"/>
            <a:chOff x="9734568" y="363918"/>
            <a:chExt cx="2533168" cy="42533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3D7AC2-B3E9-4C20-AAAB-7610A4222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9219" r="2953"/>
            <a:stretch/>
          </p:blipFill>
          <p:spPr>
            <a:xfrm>
              <a:off x="9734568" y="396514"/>
              <a:ext cx="369749" cy="36933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AE1FF7-F6FF-4D97-BE43-F22B8B54125C}"/>
                </a:ext>
              </a:extLst>
            </p:cNvPr>
            <p:cNvSpPr txBox="1"/>
            <p:nvPr/>
          </p:nvSpPr>
          <p:spPr>
            <a:xfrm>
              <a:off x="9991635" y="558416"/>
              <a:ext cx="2276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u="sng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Asdf1234</a:t>
              </a:r>
              <a:r>
                <a:rPr lang="ko-KR" altLang="en-US" sz="90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님 반갑습니다</a:t>
              </a:r>
              <a:r>
                <a:rPr lang="en-US" altLang="ko-KR" sz="90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. </a:t>
              </a:r>
              <a:r>
                <a:rPr lang="en-US" altLang="ko-KR" sz="700">
                  <a:solidFill>
                    <a:srgbClr val="FF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[</a:t>
              </a:r>
              <a:r>
                <a:rPr lang="ko-KR" altLang="en-US" sz="700">
                  <a:solidFill>
                    <a:srgbClr val="FF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로그아웃</a:t>
              </a:r>
              <a:r>
                <a:rPr lang="en-US" altLang="ko-KR" sz="700">
                  <a:solidFill>
                    <a:srgbClr val="FF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]</a:t>
              </a:r>
              <a:endParaRPr lang="ko-KR" altLang="en-US" sz="90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5C65395-5E04-4B64-93E6-5BED0AEDF956}"/>
                </a:ext>
              </a:extLst>
            </p:cNvPr>
            <p:cNvSpPr/>
            <p:nvPr/>
          </p:nvSpPr>
          <p:spPr>
            <a:xfrm>
              <a:off x="10032929" y="363918"/>
              <a:ext cx="157554" cy="1575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rgbClr val="663300"/>
                  </a:solidFill>
                </a:rPr>
                <a:t>K</a:t>
              </a:r>
              <a:endParaRPr lang="ko-KR" altLang="en-US" sz="1000">
                <a:solidFill>
                  <a:srgbClr val="663300"/>
                </a:solidFill>
              </a:endParaRPr>
            </a:p>
          </p:txBody>
        </p:sp>
      </p:grp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553AB9F0-21C4-4B9D-8B91-73EE46DB45F9}"/>
              </a:ext>
            </a:extLst>
          </p:cNvPr>
          <p:cNvSpPr/>
          <p:nvPr/>
        </p:nvSpPr>
        <p:spPr>
          <a:xfrm>
            <a:off x="6184724" y="323347"/>
            <a:ext cx="3096653" cy="1244262"/>
          </a:xfrm>
          <a:prstGeom prst="wedgeRoundRectCallout">
            <a:avLst>
              <a:gd name="adj1" fmla="val 61191"/>
              <a:gd name="adj2" fmla="val -340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9061189-EF8A-4525-932B-73A756327F28}"/>
              </a:ext>
            </a:extLst>
          </p:cNvPr>
          <p:cNvGrpSpPr/>
          <p:nvPr/>
        </p:nvGrpSpPr>
        <p:grpSpPr>
          <a:xfrm>
            <a:off x="-166255" y="-18470"/>
            <a:ext cx="12358255" cy="8091416"/>
            <a:chOff x="720825" y="397793"/>
            <a:chExt cx="10279683" cy="71126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BB7F184-F867-42A9-B91C-C15DF972F020}"/>
                </a:ext>
              </a:extLst>
            </p:cNvPr>
            <p:cNvSpPr/>
            <p:nvPr/>
          </p:nvSpPr>
          <p:spPr>
            <a:xfrm>
              <a:off x="849744" y="397793"/>
              <a:ext cx="10150764" cy="599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57F90D-237F-4268-8140-6DA2727742A4}"/>
                </a:ext>
              </a:extLst>
            </p:cNvPr>
            <p:cNvSpPr/>
            <p:nvPr/>
          </p:nvSpPr>
          <p:spPr>
            <a:xfrm>
              <a:off x="849743" y="6503651"/>
              <a:ext cx="10150764" cy="1006764"/>
            </a:xfrm>
            <a:prstGeom prst="rect">
              <a:avLst/>
            </a:prstGeom>
            <a:solidFill>
              <a:srgbClr val="5B5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Footer</a:t>
              </a:r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F1C15DD-99F5-4383-8AD4-44595DA35B08}"/>
                </a:ext>
              </a:extLst>
            </p:cNvPr>
            <p:cNvSpPr/>
            <p:nvPr/>
          </p:nvSpPr>
          <p:spPr>
            <a:xfrm>
              <a:off x="720825" y="1377182"/>
              <a:ext cx="1764146" cy="4525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지식 정보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C16F75A-2E74-4D67-949A-88B2F9FDD902}"/>
                </a:ext>
              </a:extLst>
            </p:cNvPr>
            <p:cNvSpPr/>
            <p:nvPr/>
          </p:nvSpPr>
          <p:spPr>
            <a:xfrm>
              <a:off x="2181155" y="1545219"/>
              <a:ext cx="318429" cy="1183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u="sng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소통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6BADDBE-6FC7-4800-BC4B-EEFD5B2E7437}"/>
                </a:ext>
              </a:extLst>
            </p:cNvPr>
            <p:cNvSpPr/>
            <p:nvPr/>
          </p:nvSpPr>
          <p:spPr>
            <a:xfrm>
              <a:off x="2810723" y="1541951"/>
              <a:ext cx="637823" cy="12160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중고 거래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5C2C81-43FF-4744-B62A-671D538A2859}"/>
                </a:ext>
              </a:extLst>
            </p:cNvPr>
            <p:cNvCxnSpPr>
              <a:cxnSpLocks/>
            </p:cNvCxnSpPr>
            <p:nvPr/>
          </p:nvCxnSpPr>
          <p:spPr>
            <a:xfrm>
              <a:off x="1249680" y="1772112"/>
              <a:ext cx="96373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2E94421-E959-4298-89DA-40B8828E6402}"/>
                </a:ext>
              </a:extLst>
            </p:cNvPr>
            <p:cNvSpPr/>
            <p:nvPr/>
          </p:nvSpPr>
          <p:spPr>
            <a:xfrm>
              <a:off x="3820602" y="1496939"/>
              <a:ext cx="448980" cy="218680"/>
            </a:xfrm>
            <a:prstGeom prst="roundRect">
              <a:avLst/>
            </a:prstGeom>
            <a:gradFill flip="none" rotWithShape="1">
              <a:gsLst>
                <a:gs pos="25000">
                  <a:schemeClr val="accent4">
                    <a:lumMod val="20000"/>
                    <a:lumOff val="80000"/>
                  </a:schemeClr>
                </a:gs>
                <a:gs pos="87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챌린지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3660808-8893-4149-8431-4F81BE2A5165}"/>
                </a:ext>
              </a:extLst>
            </p:cNvPr>
            <p:cNvSpPr/>
            <p:nvPr/>
          </p:nvSpPr>
          <p:spPr>
            <a:xfrm>
              <a:off x="849744" y="431800"/>
              <a:ext cx="10150764" cy="1006764"/>
            </a:xfrm>
            <a:prstGeom prst="rect">
              <a:avLst/>
            </a:prstGeom>
            <a:solidFill>
              <a:srgbClr val="C2C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49C96D-DF93-4F79-8BED-CA4A2CA331ED}"/>
                </a:ext>
              </a:extLst>
            </p:cNvPr>
            <p:cNvSpPr txBox="1"/>
            <p:nvPr/>
          </p:nvSpPr>
          <p:spPr>
            <a:xfrm>
              <a:off x="5188226" y="658182"/>
              <a:ext cx="14738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3600" b="1" err="1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ㅈㅈㄱ</a:t>
              </a:r>
              <a:endParaRPr lang="ko-KR" altLang="en-US" sz="36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C6A598E-12EE-4B77-A8F4-1AAC933FA0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709" r="25018"/>
            <a:stretch/>
          </p:blipFill>
          <p:spPr>
            <a:xfrm>
              <a:off x="1355213" y="614509"/>
              <a:ext cx="726136" cy="63754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03E8A6-CE1E-4EBF-834D-E9B17779C8E5}"/>
                </a:ext>
              </a:extLst>
            </p:cNvPr>
            <p:cNvSpPr txBox="1"/>
            <p:nvPr/>
          </p:nvSpPr>
          <p:spPr>
            <a:xfrm>
              <a:off x="7123843" y="97475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D95BC-F011-41BB-9047-ED4F28EE86D3}"/>
                </a:ext>
              </a:extLst>
            </p:cNvPr>
            <p:cNvSpPr txBox="1"/>
            <p:nvPr/>
          </p:nvSpPr>
          <p:spPr>
            <a:xfrm>
              <a:off x="6061564" y="1036313"/>
              <a:ext cx="864203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동행하는 사람들</a:t>
              </a:r>
              <a:r>
                <a:rPr lang="en-US" altLang="ko-KR" sz="60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…</a:t>
              </a:r>
              <a:endParaRPr lang="ko-KR" altLang="en-US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472331D-10C3-47A1-A899-784CEFBA0AF5}"/>
                </a:ext>
              </a:extLst>
            </p:cNvPr>
            <p:cNvCxnSpPr>
              <a:cxnSpLocks/>
            </p:cNvCxnSpPr>
            <p:nvPr/>
          </p:nvCxnSpPr>
          <p:spPr>
            <a:xfrm>
              <a:off x="2035448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DD170DC-A993-41FF-B078-6392E12ADA2A}"/>
                </a:ext>
              </a:extLst>
            </p:cNvPr>
            <p:cNvCxnSpPr>
              <a:cxnSpLocks/>
            </p:cNvCxnSpPr>
            <p:nvPr/>
          </p:nvCxnSpPr>
          <p:spPr>
            <a:xfrm>
              <a:off x="2678386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02447F6-CBF6-4AD6-8DF8-A311E988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649936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1FF931-7738-4536-B7C5-A22D242FD913}"/>
                </a:ext>
              </a:extLst>
            </p:cNvPr>
            <p:cNvSpPr txBox="1"/>
            <p:nvPr/>
          </p:nvSpPr>
          <p:spPr>
            <a:xfrm>
              <a:off x="7120331" y="1842285"/>
              <a:ext cx="25667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>
                  <a:solidFill>
                    <a:srgbClr val="5B5967"/>
                  </a:solidFill>
                </a:rPr>
                <a:t>질문게시판</a:t>
              </a:r>
              <a:r>
                <a:rPr lang="ko-KR" altLang="en-US" sz="900">
                  <a:solidFill>
                    <a:srgbClr val="5B5967"/>
                  </a:solidFill>
                </a:rPr>
                <a:t> </a:t>
              </a:r>
              <a:r>
                <a:rPr lang="en-US" altLang="ko-KR" sz="900">
                  <a:solidFill>
                    <a:srgbClr val="5B5967"/>
                  </a:solidFill>
                </a:rPr>
                <a:t>      </a:t>
              </a:r>
              <a:r>
                <a:rPr lang="ko-KR" altLang="en-US" sz="900">
                  <a:solidFill>
                    <a:srgbClr val="5B5967"/>
                  </a:solidFill>
                </a:rPr>
                <a:t>자유게시판      모이자</a:t>
              </a:r>
              <a:r>
                <a:rPr lang="en-US" altLang="ko-KR" sz="900">
                  <a:solidFill>
                    <a:srgbClr val="5B5967"/>
                  </a:solidFill>
                </a:rPr>
                <a:t>!</a:t>
              </a:r>
              <a:endParaRPr lang="ko-KR" altLang="en-US" sz="900">
                <a:solidFill>
                  <a:srgbClr val="5B5967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9654656-8A96-4780-9B3E-88D23E36CD0E}"/>
                </a:ext>
              </a:extLst>
            </p:cNvPr>
            <p:cNvSpPr/>
            <p:nvPr/>
          </p:nvSpPr>
          <p:spPr>
            <a:xfrm>
              <a:off x="10029061" y="2118607"/>
              <a:ext cx="378120" cy="1996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글 등록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B024477-024E-41DB-B966-6E3BE8065F58}"/>
                </a:ext>
              </a:extLst>
            </p:cNvPr>
            <p:cNvGrpSpPr/>
            <p:nvPr/>
          </p:nvGrpSpPr>
          <p:grpSpPr>
            <a:xfrm>
              <a:off x="8927957" y="2139323"/>
              <a:ext cx="762000" cy="154427"/>
              <a:chOff x="1559997" y="2054128"/>
              <a:chExt cx="1959058" cy="193511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648EE5F2-7085-4DD3-926E-EB28F78F2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997" y="2247639"/>
                <a:ext cx="1959058" cy="0"/>
              </a:xfrm>
              <a:prstGeom prst="line">
                <a:avLst/>
              </a:prstGeom>
              <a:ln>
                <a:solidFill>
                  <a:srgbClr val="5B59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308E9B8-63A6-45D3-A0EC-9479E62C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2758" y="2054128"/>
                <a:ext cx="345792" cy="154428"/>
              </a:xfrm>
              <a:prstGeom prst="rect">
                <a:avLst/>
              </a:prstGeom>
            </p:spPr>
          </p:pic>
        </p:grp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348A8CE-C94A-40FB-AA85-211418AAB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8418" y="2402060"/>
              <a:ext cx="6242717" cy="2252367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D8616-694F-46D2-B028-CB83F83CC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949" y="4689303"/>
            <a:ext cx="7399148" cy="106495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601FEB-5610-4AD8-8B2B-95BFADC39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514" y="6325811"/>
            <a:ext cx="2171700" cy="40005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E2DA16-FE92-4A71-A28C-04862A066E5C}"/>
              </a:ext>
            </a:extLst>
          </p:cNvPr>
          <p:cNvGrpSpPr/>
          <p:nvPr/>
        </p:nvGrpSpPr>
        <p:grpSpPr>
          <a:xfrm>
            <a:off x="9734568" y="363918"/>
            <a:ext cx="2533168" cy="425330"/>
            <a:chOff x="9734568" y="363918"/>
            <a:chExt cx="2533168" cy="42533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3D7AC2-B3E9-4C20-AAAB-7610A4222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9219" r="2953"/>
            <a:stretch/>
          </p:blipFill>
          <p:spPr>
            <a:xfrm>
              <a:off x="9734568" y="396514"/>
              <a:ext cx="369749" cy="36933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AE1FF7-F6FF-4D97-BE43-F22B8B54125C}"/>
                </a:ext>
              </a:extLst>
            </p:cNvPr>
            <p:cNvSpPr txBox="1"/>
            <p:nvPr/>
          </p:nvSpPr>
          <p:spPr>
            <a:xfrm>
              <a:off x="9991635" y="558416"/>
              <a:ext cx="2276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u="sng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Asdf1234</a:t>
              </a:r>
              <a:r>
                <a:rPr lang="ko-KR" altLang="en-US" sz="90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님 반갑습니다</a:t>
              </a:r>
              <a:r>
                <a:rPr lang="en-US" altLang="ko-KR" sz="90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. </a:t>
              </a:r>
              <a:r>
                <a:rPr lang="en-US" altLang="ko-KR" sz="700">
                  <a:solidFill>
                    <a:srgbClr val="FF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[</a:t>
              </a:r>
              <a:r>
                <a:rPr lang="ko-KR" altLang="en-US" sz="700">
                  <a:solidFill>
                    <a:srgbClr val="FF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로그아웃</a:t>
              </a:r>
              <a:r>
                <a:rPr lang="en-US" altLang="ko-KR" sz="700">
                  <a:solidFill>
                    <a:srgbClr val="FF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]</a:t>
              </a:r>
              <a:endParaRPr lang="ko-KR" altLang="en-US" sz="90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5C65395-5E04-4B64-93E6-5BED0AEDF956}"/>
                </a:ext>
              </a:extLst>
            </p:cNvPr>
            <p:cNvSpPr/>
            <p:nvPr/>
          </p:nvSpPr>
          <p:spPr>
            <a:xfrm>
              <a:off x="10032929" y="363918"/>
              <a:ext cx="157554" cy="15755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</a:rPr>
                <a:t>N</a:t>
              </a:r>
              <a:endParaRPr lang="ko-KR" altLang="en-US" sz="1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48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9061189-EF8A-4525-932B-73A756327F28}"/>
              </a:ext>
            </a:extLst>
          </p:cNvPr>
          <p:cNvGrpSpPr/>
          <p:nvPr/>
        </p:nvGrpSpPr>
        <p:grpSpPr>
          <a:xfrm>
            <a:off x="-166255" y="-18470"/>
            <a:ext cx="12358255" cy="8091416"/>
            <a:chOff x="720825" y="397793"/>
            <a:chExt cx="10279683" cy="71126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BB7F184-F867-42A9-B91C-C15DF972F020}"/>
                </a:ext>
              </a:extLst>
            </p:cNvPr>
            <p:cNvSpPr/>
            <p:nvPr/>
          </p:nvSpPr>
          <p:spPr>
            <a:xfrm>
              <a:off x="849744" y="397793"/>
              <a:ext cx="10150764" cy="599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57F90D-237F-4268-8140-6DA2727742A4}"/>
                </a:ext>
              </a:extLst>
            </p:cNvPr>
            <p:cNvSpPr/>
            <p:nvPr/>
          </p:nvSpPr>
          <p:spPr>
            <a:xfrm>
              <a:off x="849743" y="6503651"/>
              <a:ext cx="10150764" cy="1006764"/>
            </a:xfrm>
            <a:prstGeom prst="rect">
              <a:avLst/>
            </a:prstGeom>
            <a:solidFill>
              <a:srgbClr val="5B5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Footer</a:t>
              </a:r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F1C15DD-99F5-4383-8AD4-44595DA35B08}"/>
                </a:ext>
              </a:extLst>
            </p:cNvPr>
            <p:cNvSpPr/>
            <p:nvPr/>
          </p:nvSpPr>
          <p:spPr>
            <a:xfrm>
              <a:off x="720825" y="1377182"/>
              <a:ext cx="1764146" cy="4525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지식 정보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C16F75A-2E74-4D67-949A-88B2F9FDD902}"/>
                </a:ext>
              </a:extLst>
            </p:cNvPr>
            <p:cNvSpPr/>
            <p:nvPr/>
          </p:nvSpPr>
          <p:spPr>
            <a:xfrm>
              <a:off x="2181155" y="1545219"/>
              <a:ext cx="318429" cy="1183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u="sng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소통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6BADDBE-6FC7-4800-BC4B-EEFD5B2E7437}"/>
                </a:ext>
              </a:extLst>
            </p:cNvPr>
            <p:cNvSpPr/>
            <p:nvPr/>
          </p:nvSpPr>
          <p:spPr>
            <a:xfrm>
              <a:off x="2810723" y="1541951"/>
              <a:ext cx="637823" cy="12160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중고 거래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5C2C81-43FF-4744-B62A-671D538A2859}"/>
                </a:ext>
              </a:extLst>
            </p:cNvPr>
            <p:cNvCxnSpPr>
              <a:cxnSpLocks/>
            </p:cNvCxnSpPr>
            <p:nvPr/>
          </p:nvCxnSpPr>
          <p:spPr>
            <a:xfrm>
              <a:off x="1249680" y="1772112"/>
              <a:ext cx="96373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2E94421-E959-4298-89DA-40B8828E6402}"/>
                </a:ext>
              </a:extLst>
            </p:cNvPr>
            <p:cNvSpPr/>
            <p:nvPr/>
          </p:nvSpPr>
          <p:spPr>
            <a:xfrm>
              <a:off x="3820602" y="1496939"/>
              <a:ext cx="448980" cy="218680"/>
            </a:xfrm>
            <a:prstGeom prst="roundRect">
              <a:avLst/>
            </a:prstGeom>
            <a:gradFill flip="none" rotWithShape="1">
              <a:gsLst>
                <a:gs pos="25000">
                  <a:schemeClr val="accent4">
                    <a:lumMod val="20000"/>
                    <a:lumOff val="80000"/>
                  </a:schemeClr>
                </a:gs>
                <a:gs pos="87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챌린지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3660808-8893-4149-8431-4F81BE2A5165}"/>
                </a:ext>
              </a:extLst>
            </p:cNvPr>
            <p:cNvSpPr/>
            <p:nvPr/>
          </p:nvSpPr>
          <p:spPr>
            <a:xfrm>
              <a:off x="849744" y="431800"/>
              <a:ext cx="10150764" cy="1006764"/>
            </a:xfrm>
            <a:prstGeom prst="rect">
              <a:avLst/>
            </a:prstGeom>
            <a:solidFill>
              <a:srgbClr val="C2C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49C96D-DF93-4F79-8BED-CA4A2CA331ED}"/>
                </a:ext>
              </a:extLst>
            </p:cNvPr>
            <p:cNvSpPr txBox="1"/>
            <p:nvPr/>
          </p:nvSpPr>
          <p:spPr>
            <a:xfrm>
              <a:off x="5188226" y="658182"/>
              <a:ext cx="14738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3600" b="1" err="1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ㅈㅈㄱ</a:t>
              </a:r>
              <a:endParaRPr lang="ko-KR" altLang="en-US" sz="36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C6A598E-12EE-4B77-A8F4-1AAC933FA0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709" r="25018"/>
            <a:stretch/>
          </p:blipFill>
          <p:spPr>
            <a:xfrm>
              <a:off x="1355213" y="614509"/>
              <a:ext cx="726136" cy="63754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03E8A6-CE1E-4EBF-834D-E9B17779C8E5}"/>
                </a:ext>
              </a:extLst>
            </p:cNvPr>
            <p:cNvSpPr txBox="1"/>
            <p:nvPr/>
          </p:nvSpPr>
          <p:spPr>
            <a:xfrm>
              <a:off x="7123843" y="97475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D95BC-F011-41BB-9047-ED4F28EE86D3}"/>
                </a:ext>
              </a:extLst>
            </p:cNvPr>
            <p:cNvSpPr txBox="1"/>
            <p:nvPr/>
          </p:nvSpPr>
          <p:spPr>
            <a:xfrm>
              <a:off x="6061564" y="1036313"/>
              <a:ext cx="864203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동행하는 사람들</a:t>
              </a:r>
              <a:r>
                <a:rPr lang="en-US" altLang="ko-KR" sz="60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…</a:t>
              </a:r>
              <a:endParaRPr lang="ko-KR" altLang="en-US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472331D-10C3-47A1-A899-784CEFBA0AF5}"/>
                </a:ext>
              </a:extLst>
            </p:cNvPr>
            <p:cNvCxnSpPr>
              <a:cxnSpLocks/>
            </p:cNvCxnSpPr>
            <p:nvPr/>
          </p:nvCxnSpPr>
          <p:spPr>
            <a:xfrm>
              <a:off x="2035448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DD170DC-A993-41FF-B078-6392E12ADA2A}"/>
                </a:ext>
              </a:extLst>
            </p:cNvPr>
            <p:cNvCxnSpPr>
              <a:cxnSpLocks/>
            </p:cNvCxnSpPr>
            <p:nvPr/>
          </p:nvCxnSpPr>
          <p:spPr>
            <a:xfrm>
              <a:off x="2678386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02447F6-CBF6-4AD6-8DF8-A311E988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649936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1FF931-7738-4536-B7C5-A22D242FD913}"/>
                </a:ext>
              </a:extLst>
            </p:cNvPr>
            <p:cNvSpPr txBox="1"/>
            <p:nvPr/>
          </p:nvSpPr>
          <p:spPr>
            <a:xfrm>
              <a:off x="7120331" y="1842285"/>
              <a:ext cx="25667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>
                  <a:solidFill>
                    <a:srgbClr val="5B5967"/>
                  </a:solidFill>
                </a:rPr>
                <a:t>질문게시판</a:t>
              </a:r>
              <a:r>
                <a:rPr lang="ko-KR" altLang="en-US" sz="900">
                  <a:solidFill>
                    <a:srgbClr val="5B5967"/>
                  </a:solidFill>
                </a:rPr>
                <a:t> </a:t>
              </a:r>
              <a:r>
                <a:rPr lang="en-US" altLang="ko-KR" sz="900">
                  <a:solidFill>
                    <a:srgbClr val="5B5967"/>
                  </a:solidFill>
                </a:rPr>
                <a:t>      </a:t>
              </a:r>
              <a:r>
                <a:rPr lang="ko-KR" altLang="en-US" sz="900">
                  <a:solidFill>
                    <a:srgbClr val="5B5967"/>
                  </a:solidFill>
                </a:rPr>
                <a:t>자유게시판      모이자</a:t>
              </a:r>
              <a:r>
                <a:rPr lang="en-US" altLang="ko-KR" sz="900">
                  <a:solidFill>
                    <a:srgbClr val="5B5967"/>
                  </a:solidFill>
                </a:rPr>
                <a:t>!</a:t>
              </a:r>
              <a:endParaRPr lang="ko-KR" altLang="en-US" sz="900">
                <a:solidFill>
                  <a:srgbClr val="5B5967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9654656-8A96-4780-9B3E-88D23E36CD0E}"/>
                </a:ext>
              </a:extLst>
            </p:cNvPr>
            <p:cNvSpPr/>
            <p:nvPr/>
          </p:nvSpPr>
          <p:spPr>
            <a:xfrm>
              <a:off x="10029061" y="2118607"/>
              <a:ext cx="378120" cy="1996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글 등록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B024477-024E-41DB-B966-6E3BE8065F58}"/>
                </a:ext>
              </a:extLst>
            </p:cNvPr>
            <p:cNvGrpSpPr/>
            <p:nvPr/>
          </p:nvGrpSpPr>
          <p:grpSpPr>
            <a:xfrm>
              <a:off x="8927957" y="2139323"/>
              <a:ext cx="762000" cy="154427"/>
              <a:chOff x="1559997" y="2054128"/>
              <a:chExt cx="1959058" cy="193511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648EE5F2-7085-4DD3-926E-EB28F78F2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997" y="2247639"/>
                <a:ext cx="1959058" cy="0"/>
              </a:xfrm>
              <a:prstGeom prst="line">
                <a:avLst/>
              </a:prstGeom>
              <a:ln>
                <a:solidFill>
                  <a:srgbClr val="5B59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308E9B8-63A6-45D3-A0EC-9479E62C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2758" y="2054128"/>
                <a:ext cx="345792" cy="154428"/>
              </a:xfrm>
              <a:prstGeom prst="rect">
                <a:avLst/>
              </a:prstGeom>
            </p:spPr>
          </p:pic>
        </p:grp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348A8CE-C94A-40FB-AA85-211418AAB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8418" y="2402060"/>
              <a:ext cx="6242717" cy="2252367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D8616-694F-46D2-B028-CB83F83CC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949" y="4689303"/>
            <a:ext cx="7399148" cy="106495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601FEB-5610-4AD8-8B2B-95BFADC39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514" y="6325811"/>
            <a:ext cx="2171700" cy="40005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E2DA16-FE92-4A71-A28C-04862A066E5C}"/>
              </a:ext>
            </a:extLst>
          </p:cNvPr>
          <p:cNvGrpSpPr/>
          <p:nvPr/>
        </p:nvGrpSpPr>
        <p:grpSpPr>
          <a:xfrm>
            <a:off x="9734568" y="363918"/>
            <a:ext cx="2533168" cy="425330"/>
            <a:chOff x="9734568" y="363918"/>
            <a:chExt cx="2533168" cy="42533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3D7AC2-B3E9-4C20-AAAB-7610A4222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9219" r="2953"/>
            <a:stretch/>
          </p:blipFill>
          <p:spPr>
            <a:xfrm>
              <a:off x="9734568" y="396514"/>
              <a:ext cx="369749" cy="36933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AE1FF7-F6FF-4D97-BE43-F22B8B54125C}"/>
                </a:ext>
              </a:extLst>
            </p:cNvPr>
            <p:cNvSpPr txBox="1"/>
            <p:nvPr/>
          </p:nvSpPr>
          <p:spPr>
            <a:xfrm>
              <a:off x="9991635" y="558416"/>
              <a:ext cx="2276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u="sng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Asdf1234</a:t>
              </a:r>
              <a:r>
                <a:rPr lang="ko-KR" altLang="en-US" sz="90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님 반갑습니다</a:t>
              </a:r>
              <a:r>
                <a:rPr lang="en-US" altLang="ko-KR" sz="90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. </a:t>
              </a:r>
              <a:r>
                <a:rPr lang="en-US" altLang="ko-KR" sz="700">
                  <a:solidFill>
                    <a:srgbClr val="FF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[</a:t>
              </a:r>
              <a:r>
                <a:rPr lang="ko-KR" altLang="en-US" sz="700">
                  <a:solidFill>
                    <a:srgbClr val="FF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로그아웃</a:t>
              </a:r>
              <a:r>
                <a:rPr lang="en-US" altLang="ko-KR" sz="700">
                  <a:solidFill>
                    <a:srgbClr val="FF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]</a:t>
              </a:r>
              <a:endParaRPr lang="ko-KR" altLang="en-US" sz="90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5C65395-5E04-4B64-93E6-5BED0AEDF956}"/>
                </a:ext>
              </a:extLst>
            </p:cNvPr>
            <p:cNvSpPr/>
            <p:nvPr/>
          </p:nvSpPr>
          <p:spPr>
            <a:xfrm>
              <a:off x="10032929" y="363918"/>
              <a:ext cx="157554" cy="1575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bg1"/>
                  </a:solidFill>
                </a:rPr>
                <a:t>G</a:t>
              </a:r>
              <a:endParaRPr lang="ko-KR" altLang="en-US" sz="1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74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9061189-EF8A-4525-932B-73A756327F28}"/>
              </a:ext>
            </a:extLst>
          </p:cNvPr>
          <p:cNvGrpSpPr/>
          <p:nvPr/>
        </p:nvGrpSpPr>
        <p:grpSpPr>
          <a:xfrm>
            <a:off x="-166255" y="-18470"/>
            <a:ext cx="12358255" cy="8091416"/>
            <a:chOff x="720825" y="397793"/>
            <a:chExt cx="10279683" cy="71126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BB7F184-F867-42A9-B91C-C15DF972F020}"/>
                </a:ext>
              </a:extLst>
            </p:cNvPr>
            <p:cNvSpPr/>
            <p:nvPr/>
          </p:nvSpPr>
          <p:spPr>
            <a:xfrm>
              <a:off x="849744" y="397793"/>
              <a:ext cx="10150764" cy="599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57F90D-237F-4268-8140-6DA2727742A4}"/>
                </a:ext>
              </a:extLst>
            </p:cNvPr>
            <p:cNvSpPr/>
            <p:nvPr/>
          </p:nvSpPr>
          <p:spPr>
            <a:xfrm>
              <a:off x="849743" y="6503651"/>
              <a:ext cx="10150764" cy="1006764"/>
            </a:xfrm>
            <a:prstGeom prst="rect">
              <a:avLst/>
            </a:prstGeom>
            <a:solidFill>
              <a:srgbClr val="5B5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Footer</a:t>
              </a:r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F1C15DD-99F5-4383-8AD4-44595DA35B08}"/>
                </a:ext>
              </a:extLst>
            </p:cNvPr>
            <p:cNvSpPr/>
            <p:nvPr/>
          </p:nvSpPr>
          <p:spPr>
            <a:xfrm>
              <a:off x="720825" y="1377182"/>
              <a:ext cx="1764146" cy="4525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지식 정보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C16F75A-2E74-4D67-949A-88B2F9FDD902}"/>
                </a:ext>
              </a:extLst>
            </p:cNvPr>
            <p:cNvSpPr/>
            <p:nvPr/>
          </p:nvSpPr>
          <p:spPr>
            <a:xfrm>
              <a:off x="2181155" y="1545219"/>
              <a:ext cx="318429" cy="1183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u="sng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소통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6BADDBE-6FC7-4800-BC4B-EEFD5B2E7437}"/>
                </a:ext>
              </a:extLst>
            </p:cNvPr>
            <p:cNvSpPr/>
            <p:nvPr/>
          </p:nvSpPr>
          <p:spPr>
            <a:xfrm>
              <a:off x="2810723" y="1541951"/>
              <a:ext cx="637823" cy="12160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중고 거래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5C2C81-43FF-4744-B62A-671D538A2859}"/>
                </a:ext>
              </a:extLst>
            </p:cNvPr>
            <p:cNvCxnSpPr>
              <a:cxnSpLocks/>
            </p:cNvCxnSpPr>
            <p:nvPr/>
          </p:nvCxnSpPr>
          <p:spPr>
            <a:xfrm>
              <a:off x="1249680" y="1772112"/>
              <a:ext cx="96373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2E94421-E959-4298-89DA-40B8828E6402}"/>
                </a:ext>
              </a:extLst>
            </p:cNvPr>
            <p:cNvSpPr/>
            <p:nvPr/>
          </p:nvSpPr>
          <p:spPr>
            <a:xfrm>
              <a:off x="3820602" y="1496939"/>
              <a:ext cx="448980" cy="218680"/>
            </a:xfrm>
            <a:prstGeom prst="roundRect">
              <a:avLst/>
            </a:prstGeom>
            <a:gradFill flip="none" rotWithShape="1">
              <a:gsLst>
                <a:gs pos="25000">
                  <a:schemeClr val="accent4">
                    <a:lumMod val="20000"/>
                    <a:lumOff val="80000"/>
                  </a:schemeClr>
                </a:gs>
                <a:gs pos="87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챌린지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3660808-8893-4149-8431-4F81BE2A5165}"/>
                </a:ext>
              </a:extLst>
            </p:cNvPr>
            <p:cNvSpPr/>
            <p:nvPr/>
          </p:nvSpPr>
          <p:spPr>
            <a:xfrm>
              <a:off x="849744" y="431800"/>
              <a:ext cx="10150764" cy="1006764"/>
            </a:xfrm>
            <a:prstGeom prst="rect">
              <a:avLst/>
            </a:prstGeom>
            <a:solidFill>
              <a:srgbClr val="C2C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49C96D-DF93-4F79-8BED-CA4A2CA331ED}"/>
                </a:ext>
              </a:extLst>
            </p:cNvPr>
            <p:cNvSpPr txBox="1"/>
            <p:nvPr/>
          </p:nvSpPr>
          <p:spPr>
            <a:xfrm>
              <a:off x="5188226" y="658182"/>
              <a:ext cx="14738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3600" b="1" err="1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ㅈㅈㄱ</a:t>
              </a:r>
              <a:endParaRPr lang="ko-KR" altLang="en-US" sz="36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C6A598E-12EE-4B77-A8F4-1AAC933FA0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709" r="25018"/>
            <a:stretch/>
          </p:blipFill>
          <p:spPr>
            <a:xfrm>
              <a:off x="1355213" y="614509"/>
              <a:ext cx="726136" cy="63754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03E8A6-CE1E-4EBF-834D-E9B17779C8E5}"/>
                </a:ext>
              </a:extLst>
            </p:cNvPr>
            <p:cNvSpPr txBox="1"/>
            <p:nvPr/>
          </p:nvSpPr>
          <p:spPr>
            <a:xfrm>
              <a:off x="7123843" y="97475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D95BC-F011-41BB-9047-ED4F28EE86D3}"/>
                </a:ext>
              </a:extLst>
            </p:cNvPr>
            <p:cNvSpPr txBox="1"/>
            <p:nvPr/>
          </p:nvSpPr>
          <p:spPr>
            <a:xfrm>
              <a:off x="6061564" y="1036313"/>
              <a:ext cx="864203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동행하는 사람들</a:t>
              </a:r>
              <a:r>
                <a:rPr lang="en-US" altLang="ko-KR" sz="60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…</a:t>
              </a:r>
              <a:endParaRPr lang="ko-KR" altLang="en-US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472331D-10C3-47A1-A899-784CEFBA0AF5}"/>
                </a:ext>
              </a:extLst>
            </p:cNvPr>
            <p:cNvCxnSpPr>
              <a:cxnSpLocks/>
            </p:cNvCxnSpPr>
            <p:nvPr/>
          </p:nvCxnSpPr>
          <p:spPr>
            <a:xfrm>
              <a:off x="2035448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DD170DC-A993-41FF-B078-6392E12ADA2A}"/>
                </a:ext>
              </a:extLst>
            </p:cNvPr>
            <p:cNvCxnSpPr>
              <a:cxnSpLocks/>
            </p:cNvCxnSpPr>
            <p:nvPr/>
          </p:nvCxnSpPr>
          <p:spPr>
            <a:xfrm>
              <a:off x="2678386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02447F6-CBF6-4AD6-8DF8-A311E988CBBD}"/>
                </a:ext>
              </a:extLst>
            </p:cNvPr>
            <p:cNvCxnSpPr>
              <a:cxnSpLocks/>
            </p:cNvCxnSpPr>
            <p:nvPr/>
          </p:nvCxnSpPr>
          <p:spPr>
            <a:xfrm>
              <a:off x="3649936" y="1521780"/>
              <a:ext cx="0" cy="154476"/>
            </a:xfrm>
            <a:prstGeom prst="line">
              <a:avLst/>
            </a:prstGeom>
            <a:ln>
              <a:solidFill>
                <a:srgbClr val="7F7D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1FF931-7738-4536-B7C5-A22D242FD913}"/>
                </a:ext>
              </a:extLst>
            </p:cNvPr>
            <p:cNvSpPr txBox="1"/>
            <p:nvPr/>
          </p:nvSpPr>
          <p:spPr>
            <a:xfrm>
              <a:off x="7120331" y="1842285"/>
              <a:ext cx="25667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u="sng">
                  <a:solidFill>
                    <a:srgbClr val="5B5967"/>
                  </a:solidFill>
                </a:rPr>
                <a:t>질문게시판</a:t>
              </a:r>
              <a:r>
                <a:rPr lang="ko-KR" altLang="en-US" sz="900">
                  <a:solidFill>
                    <a:srgbClr val="5B5967"/>
                  </a:solidFill>
                </a:rPr>
                <a:t> </a:t>
              </a:r>
              <a:r>
                <a:rPr lang="en-US" altLang="ko-KR" sz="900">
                  <a:solidFill>
                    <a:srgbClr val="5B5967"/>
                  </a:solidFill>
                </a:rPr>
                <a:t>      </a:t>
              </a:r>
              <a:r>
                <a:rPr lang="ko-KR" altLang="en-US" sz="900">
                  <a:solidFill>
                    <a:srgbClr val="5B5967"/>
                  </a:solidFill>
                </a:rPr>
                <a:t>자유게시판      모이자</a:t>
              </a:r>
              <a:r>
                <a:rPr lang="en-US" altLang="ko-KR" sz="900">
                  <a:solidFill>
                    <a:srgbClr val="5B5967"/>
                  </a:solidFill>
                </a:rPr>
                <a:t>!</a:t>
              </a:r>
              <a:endParaRPr lang="ko-KR" altLang="en-US" sz="900">
                <a:solidFill>
                  <a:srgbClr val="5B5967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9654656-8A96-4780-9B3E-88D23E36CD0E}"/>
                </a:ext>
              </a:extLst>
            </p:cNvPr>
            <p:cNvSpPr/>
            <p:nvPr/>
          </p:nvSpPr>
          <p:spPr>
            <a:xfrm>
              <a:off x="10029061" y="2118607"/>
              <a:ext cx="378120" cy="1996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글 등록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B024477-024E-41DB-B966-6E3BE8065F58}"/>
                </a:ext>
              </a:extLst>
            </p:cNvPr>
            <p:cNvGrpSpPr/>
            <p:nvPr/>
          </p:nvGrpSpPr>
          <p:grpSpPr>
            <a:xfrm>
              <a:off x="8927957" y="2139323"/>
              <a:ext cx="762000" cy="154427"/>
              <a:chOff x="1559997" y="2054128"/>
              <a:chExt cx="1959058" cy="193511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648EE5F2-7085-4DD3-926E-EB28F78F2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997" y="2247639"/>
                <a:ext cx="1959058" cy="0"/>
              </a:xfrm>
              <a:prstGeom prst="line">
                <a:avLst/>
              </a:prstGeom>
              <a:ln>
                <a:solidFill>
                  <a:srgbClr val="5B59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5308E9B8-63A6-45D3-A0EC-9479E62C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2758" y="2054128"/>
                <a:ext cx="345792" cy="154428"/>
              </a:xfrm>
              <a:prstGeom prst="rect">
                <a:avLst/>
              </a:prstGeom>
            </p:spPr>
          </p:pic>
        </p:grp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348A8CE-C94A-40FB-AA85-211418AAB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8418" y="2402060"/>
              <a:ext cx="6242717" cy="2252367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DDD8616-694F-46D2-B028-CB83F83CC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949" y="4689303"/>
            <a:ext cx="7399148" cy="106495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601FEB-5610-4AD8-8B2B-95BFADC39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514" y="6325811"/>
            <a:ext cx="2171700" cy="40005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E2DA16-FE92-4A71-A28C-04862A066E5C}"/>
              </a:ext>
            </a:extLst>
          </p:cNvPr>
          <p:cNvGrpSpPr/>
          <p:nvPr/>
        </p:nvGrpSpPr>
        <p:grpSpPr>
          <a:xfrm>
            <a:off x="9734568" y="396514"/>
            <a:ext cx="2533168" cy="392734"/>
            <a:chOff x="9734568" y="396514"/>
            <a:chExt cx="2533168" cy="39273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33D7AC2-B3E9-4C20-AAAB-7610A4222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9219" r="2953"/>
            <a:stretch/>
          </p:blipFill>
          <p:spPr>
            <a:xfrm>
              <a:off x="9734568" y="396514"/>
              <a:ext cx="369749" cy="36933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AE1FF7-F6FF-4D97-BE43-F22B8B54125C}"/>
                </a:ext>
              </a:extLst>
            </p:cNvPr>
            <p:cNvSpPr txBox="1"/>
            <p:nvPr/>
          </p:nvSpPr>
          <p:spPr>
            <a:xfrm>
              <a:off x="9991635" y="558416"/>
              <a:ext cx="2276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u="sng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Asdf1234</a:t>
              </a:r>
              <a:r>
                <a:rPr lang="ko-KR" altLang="en-US" sz="90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님 반갑습니다</a:t>
              </a:r>
              <a:r>
                <a:rPr lang="en-US" altLang="ko-KR" sz="90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. </a:t>
              </a:r>
              <a:r>
                <a:rPr lang="en-US" altLang="ko-KR" sz="700">
                  <a:solidFill>
                    <a:srgbClr val="FF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[</a:t>
              </a:r>
              <a:r>
                <a:rPr lang="ko-KR" altLang="en-US" sz="700">
                  <a:solidFill>
                    <a:srgbClr val="FF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로그아웃</a:t>
              </a:r>
              <a:r>
                <a:rPr lang="en-US" altLang="ko-KR" sz="700">
                  <a:solidFill>
                    <a:srgbClr val="FF0000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]</a:t>
              </a:r>
              <a:endParaRPr lang="ko-KR" altLang="en-US" sz="90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76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B7F184-F867-42A9-B91C-C15DF972F020}"/>
              </a:ext>
            </a:extLst>
          </p:cNvPr>
          <p:cNvSpPr/>
          <p:nvPr/>
        </p:nvSpPr>
        <p:spPr>
          <a:xfrm>
            <a:off x="849744" y="431800"/>
            <a:ext cx="10150764" cy="599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7F90D-237F-4268-8140-6DA2727742A4}"/>
              </a:ext>
            </a:extLst>
          </p:cNvPr>
          <p:cNvSpPr/>
          <p:nvPr/>
        </p:nvSpPr>
        <p:spPr>
          <a:xfrm>
            <a:off x="849744" y="5419436"/>
            <a:ext cx="10150764" cy="1006764"/>
          </a:xfrm>
          <a:prstGeom prst="rect">
            <a:avLst/>
          </a:prstGeom>
          <a:solidFill>
            <a:srgbClr val="5B5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B48B17-94F0-4418-B1DD-09397A507D21}"/>
              </a:ext>
            </a:extLst>
          </p:cNvPr>
          <p:cNvSpPr/>
          <p:nvPr/>
        </p:nvSpPr>
        <p:spPr>
          <a:xfrm>
            <a:off x="2613891" y="1438564"/>
            <a:ext cx="8386617" cy="3980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9BE739-C547-401B-BD01-D911BDBDCABA}"/>
              </a:ext>
            </a:extLst>
          </p:cNvPr>
          <p:cNvSpPr/>
          <p:nvPr/>
        </p:nvSpPr>
        <p:spPr>
          <a:xfrm>
            <a:off x="849744" y="431800"/>
            <a:ext cx="10150764" cy="1006764"/>
          </a:xfrm>
          <a:prstGeom prst="rect">
            <a:avLst/>
          </a:prstGeom>
          <a:solidFill>
            <a:srgbClr val="C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FC2B46-17AD-4E07-AE1A-B4738675609C}"/>
              </a:ext>
            </a:extLst>
          </p:cNvPr>
          <p:cNvSpPr txBox="1"/>
          <p:nvPr/>
        </p:nvSpPr>
        <p:spPr>
          <a:xfrm>
            <a:off x="5188226" y="658182"/>
            <a:ext cx="14738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3600" b="1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ㅈㅈㄱ</a:t>
            </a:r>
            <a:endParaRPr lang="ko-KR" altLang="en-US" sz="36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42E7546-3A1E-4C81-B14F-8514623E4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09" r="25018"/>
          <a:stretch/>
        </p:blipFill>
        <p:spPr>
          <a:xfrm>
            <a:off x="1355213" y="614509"/>
            <a:ext cx="726136" cy="6375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82B16F-38A5-444F-9898-0B1DC2C104E9}"/>
              </a:ext>
            </a:extLst>
          </p:cNvPr>
          <p:cNvSpPr txBox="1"/>
          <p:nvPr/>
        </p:nvSpPr>
        <p:spPr>
          <a:xfrm>
            <a:off x="7123843" y="974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C638FC-7026-4675-B1AB-809650438F25}"/>
              </a:ext>
            </a:extLst>
          </p:cNvPr>
          <p:cNvSpPr txBox="1"/>
          <p:nvPr/>
        </p:nvSpPr>
        <p:spPr>
          <a:xfrm>
            <a:off x="6061564" y="1036313"/>
            <a:ext cx="86420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동행하는 사람들</a:t>
            </a:r>
            <a:r>
              <a:rPr lang="en-US" altLang="ko-KR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…</a:t>
            </a:r>
            <a:endParaRPr lang="ko-KR" altLang="en-US" sz="60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5016066-CF8F-46E2-ADA3-72846A34585A}"/>
              </a:ext>
            </a:extLst>
          </p:cNvPr>
          <p:cNvSpPr/>
          <p:nvPr/>
        </p:nvSpPr>
        <p:spPr>
          <a:xfrm>
            <a:off x="720825" y="1377182"/>
            <a:ext cx="1764146" cy="4525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지식 정보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F7FA1EA-A0B9-445F-9BB9-29032E682B0A}"/>
              </a:ext>
            </a:extLst>
          </p:cNvPr>
          <p:cNvSpPr/>
          <p:nvPr/>
        </p:nvSpPr>
        <p:spPr>
          <a:xfrm>
            <a:off x="2181155" y="1545219"/>
            <a:ext cx="318429" cy="118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0582645-427D-4B56-9CD7-69B4B6E22777}"/>
              </a:ext>
            </a:extLst>
          </p:cNvPr>
          <p:cNvSpPr/>
          <p:nvPr/>
        </p:nvSpPr>
        <p:spPr>
          <a:xfrm>
            <a:off x="2810723" y="1541951"/>
            <a:ext cx="637823" cy="1216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u="sng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중고 거래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D7947C-0B27-45E7-996B-C46A75DA2AEB}"/>
              </a:ext>
            </a:extLst>
          </p:cNvPr>
          <p:cNvCxnSpPr>
            <a:cxnSpLocks/>
          </p:cNvCxnSpPr>
          <p:nvPr/>
        </p:nvCxnSpPr>
        <p:spPr>
          <a:xfrm>
            <a:off x="1249680" y="1772112"/>
            <a:ext cx="9637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A343253-2E99-44FF-9D83-0111FC89322D}"/>
              </a:ext>
            </a:extLst>
          </p:cNvPr>
          <p:cNvSpPr/>
          <p:nvPr/>
        </p:nvSpPr>
        <p:spPr>
          <a:xfrm>
            <a:off x="3820602" y="1496939"/>
            <a:ext cx="448980" cy="218680"/>
          </a:xfrm>
          <a:prstGeom prst="roundRect">
            <a:avLst/>
          </a:prstGeom>
          <a:gradFill flip="none" rotWithShape="1">
            <a:gsLst>
              <a:gs pos="25000">
                <a:schemeClr val="accent4">
                  <a:lumMod val="20000"/>
                  <a:lumOff val="80000"/>
                </a:schemeClr>
              </a:gs>
              <a:gs pos="8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챌린지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84176F9-2841-4A6D-B9AB-F94EADF7748C}"/>
              </a:ext>
            </a:extLst>
          </p:cNvPr>
          <p:cNvCxnSpPr>
            <a:cxnSpLocks/>
          </p:cNvCxnSpPr>
          <p:nvPr/>
        </p:nvCxnSpPr>
        <p:spPr>
          <a:xfrm>
            <a:off x="2035448" y="1521780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1571E1-CABD-4D9C-AFAC-76284CEAD959}"/>
              </a:ext>
            </a:extLst>
          </p:cNvPr>
          <p:cNvCxnSpPr>
            <a:cxnSpLocks/>
          </p:cNvCxnSpPr>
          <p:nvPr/>
        </p:nvCxnSpPr>
        <p:spPr>
          <a:xfrm>
            <a:off x="2678386" y="1521780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59B13E7-31C4-4746-AD8D-D93D8FDF6461}"/>
              </a:ext>
            </a:extLst>
          </p:cNvPr>
          <p:cNvCxnSpPr>
            <a:cxnSpLocks/>
          </p:cNvCxnSpPr>
          <p:nvPr/>
        </p:nvCxnSpPr>
        <p:spPr>
          <a:xfrm>
            <a:off x="3649936" y="1521780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AD1EDE-6FD3-446A-B69D-F4558D858DD6}"/>
              </a:ext>
            </a:extLst>
          </p:cNvPr>
          <p:cNvSpPr txBox="1"/>
          <p:nvPr/>
        </p:nvSpPr>
        <p:spPr>
          <a:xfrm>
            <a:off x="7120331" y="1842285"/>
            <a:ext cx="2566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solidFill>
                  <a:srgbClr val="5B5967"/>
                </a:solidFill>
              </a:rPr>
              <a:t>삽니다 </a:t>
            </a:r>
            <a:r>
              <a:rPr lang="en-US" altLang="ko-KR" sz="900">
                <a:solidFill>
                  <a:srgbClr val="5B5967"/>
                </a:solidFill>
              </a:rPr>
              <a:t>     </a:t>
            </a:r>
            <a:r>
              <a:rPr lang="ko-KR" altLang="en-US" sz="900" u="sng">
                <a:solidFill>
                  <a:srgbClr val="5B5967"/>
                </a:solidFill>
              </a:rPr>
              <a:t>팝니다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02E7B2-58E8-44A2-B18B-1FCC44E76311}"/>
              </a:ext>
            </a:extLst>
          </p:cNvPr>
          <p:cNvGrpSpPr/>
          <p:nvPr/>
        </p:nvGrpSpPr>
        <p:grpSpPr>
          <a:xfrm>
            <a:off x="1533235" y="2235200"/>
            <a:ext cx="1080656" cy="1501581"/>
            <a:chOff x="1533235" y="2235200"/>
            <a:chExt cx="1080656" cy="1501581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4E5ECDA-046D-4859-AED3-04460DAA3BBE}"/>
                </a:ext>
              </a:extLst>
            </p:cNvPr>
            <p:cNvSpPr/>
            <p:nvPr/>
          </p:nvSpPr>
          <p:spPr>
            <a:xfrm>
              <a:off x="1533236" y="2235200"/>
              <a:ext cx="951735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7FA7A7F-5724-4595-96A3-6019E9326F42}"/>
                </a:ext>
              </a:extLst>
            </p:cNvPr>
            <p:cNvSpPr/>
            <p:nvPr/>
          </p:nvSpPr>
          <p:spPr>
            <a:xfrm>
              <a:off x="1533235" y="2997872"/>
              <a:ext cx="1080656" cy="7389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r>
                <a:rPr lang="en-US" altLang="ko-KR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[</a:t>
              </a:r>
              <a:r>
                <a:rPr lang="ko-KR" altLang="en-US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팝니다</a:t>
              </a:r>
              <a:r>
                <a:rPr lang="en-US" altLang="ko-KR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]</a:t>
              </a:r>
            </a:p>
            <a:p>
              <a:r>
                <a:rPr lang="ko-KR" altLang="en-US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이름 </a:t>
              </a:r>
              <a:r>
                <a:rPr lang="en-US" altLang="ko-KR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: </a:t>
              </a:r>
              <a:r>
                <a:rPr lang="ko-KR" altLang="en-US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자전거</a:t>
              </a:r>
              <a:endParaRPr lang="en-US" altLang="ko-KR" sz="8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가격 </a:t>
              </a:r>
              <a:r>
                <a:rPr lang="en-US" altLang="ko-KR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: 200000</a:t>
              </a:r>
            </a:p>
            <a:p>
              <a:r>
                <a:rPr lang="ko-KR" altLang="en-US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번호 </a:t>
              </a:r>
              <a:r>
                <a:rPr lang="en-US" altLang="ko-KR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: 01012345167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0638E3F-5CAD-409B-8562-A62586057081}"/>
              </a:ext>
            </a:extLst>
          </p:cNvPr>
          <p:cNvGrpSpPr/>
          <p:nvPr/>
        </p:nvGrpSpPr>
        <p:grpSpPr>
          <a:xfrm>
            <a:off x="2971660" y="2210091"/>
            <a:ext cx="1080656" cy="1501581"/>
            <a:chOff x="1533235" y="2235200"/>
            <a:chExt cx="1080656" cy="1501581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A1AC0B0-E580-4E49-8E8F-CC9FA5355BF9}"/>
                </a:ext>
              </a:extLst>
            </p:cNvPr>
            <p:cNvSpPr/>
            <p:nvPr/>
          </p:nvSpPr>
          <p:spPr>
            <a:xfrm>
              <a:off x="1533236" y="2235200"/>
              <a:ext cx="951735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13CFF752-B4CF-4BA4-883D-8B8D17D43DB0}"/>
                </a:ext>
              </a:extLst>
            </p:cNvPr>
            <p:cNvSpPr/>
            <p:nvPr/>
          </p:nvSpPr>
          <p:spPr>
            <a:xfrm>
              <a:off x="1533235" y="2997872"/>
              <a:ext cx="1080656" cy="7389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r>
                <a:rPr lang="en-US" altLang="ko-KR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[</a:t>
              </a:r>
              <a:r>
                <a:rPr lang="ko-KR" altLang="en-US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팝니다</a:t>
              </a:r>
              <a:r>
                <a:rPr lang="en-US" altLang="ko-KR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]</a:t>
              </a:r>
            </a:p>
            <a:p>
              <a:r>
                <a:rPr lang="ko-KR" altLang="en-US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이름 </a:t>
              </a:r>
              <a:r>
                <a:rPr lang="en-US" altLang="ko-KR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: </a:t>
              </a:r>
              <a:r>
                <a:rPr lang="ko-KR" altLang="en-US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자전거</a:t>
              </a:r>
              <a:endParaRPr lang="en-US" altLang="ko-KR" sz="8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가격 </a:t>
              </a:r>
              <a:r>
                <a:rPr lang="en-US" altLang="ko-KR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: 200000</a:t>
              </a:r>
            </a:p>
            <a:p>
              <a:r>
                <a:rPr lang="ko-KR" altLang="en-US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번호 </a:t>
              </a:r>
              <a:r>
                <a:rPr lang="en-US" altLang="ko-KR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: 01012345167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D2AAB04-632C-4DFF-8224-D216C842C10D}"/>
              </a:ext>
            </a:extLst>
          </p:cNvPr>
          <p:cNvGrpSpPr/>
          <p:nvPr/>
        </p:nvGrpSpPr>
        <p:grpSpPr>
          <a:xfrm>
            <a:off x="4285915" y="2190272"/>
            <a:ext cx="1080656" cy="1501581"/>
            <a:chOff x="1533235" y="2235200"/>
            <a:chExt cx="1080656" cy="150158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4B20DFF-8D1E-46FE-B7F8-5180FB970824}"/>
                </a:ext>
              </a:extLst>
            </p:cNvPr>
            <p:cNvSpPr/>
            <p:nvPr/>
          </p:nvSpPr>
          <p:spPr>
            <a:xfrm>
              <a:off x="1533236" y="2235200"/>
              <a:ext cx="951735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225971B-8BAD-4D76-8275-8D67CB15A79C}"/>
                </a:ext>
              </a:extLst>
            </p:cNvPr>
            <p:cNvSpPr/>
            <p:nvPr/>
          </p:nvSpPr>
          <p:spPr>
            <a:xfrm>
              <a:off x="1533235" y="2997872"/>
              <a:ext cx="1080656" cy="7389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r>
                <a:rPr lang="en-US" altLang="ko-KR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[</a:t>
              </a:r>
              <a:r>
                <a:rPr lang="ko-KR" altLang="en-US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팝니다</a:t>
              </a:r>
              <a:r>
                <a:rPr lang="en-US" altLang="ko-KR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]</a:t>
              </a:r>
            </a:p>
            <a:p>
              <a:r>
                <a:rPr lang="ko-KR" altLang="en-US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이름 </a:t>
              </a:r>
              <a:r>
                <a:rPr lang="en-US" altLang="ko-KR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: </a:t>
              </a:r>
              <a:r>
                <a:rPr lang="ko-KR" altLang="en-US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자전거</a:t>
              </a:r>
              <a:endParaRPr lang="en-US" altLang="ko-KR" sz="8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가격 </a:t>
              </a:r>
              <a:r>
                <a:rPr lang="en-US" altLang="ko-KR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: 200000</a:t>
              </a:r>
            </a:p>
            <a:p>
              <a:r>
                <a:rPr lang="ko-KR" altLang="en-US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번호 </a:t>
              </a:r>
              <a:r>
                <a:rPr lang="en-US" altLang="ko-KR" sz="80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: 01012345167</a:t>
              </a: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6E6750C-03B0-418B-95CE-56D34A79D381}"/>
              </a:ext>
            </a:extLst>
          </p:cNvPr>
          <p:cNvCxnSpPr/>
          <p:nvPr/>
        </p:nvCxnSpPr>
        <p:spPr>
          <a:xfrm flipH="1" flipV="1">
            <a:off x="2291304" y="3166147"/>
            <a:ext cx="98129" cy="17414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981C91-20B8-4FBD-80AD-B4AC523A3CD3}"/>
              </a:ext>
            </a:extLst>
          </p:cNvPr>
          <p:cNvSpPr/>
          <p:nvPr/>
        </p:nvSpPr>
        <p:spPr>
          <a:xfrm>
            <a:off x="1249680" y="2073117"/>
            <a:ext cx="1488381" cy="1618734"/>
          </a:xfrm>
          <a:prstGeom prst="round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24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B7F184-F867-42A9-B91C-C15DF972F020}"/>
              </a:ext>
            </a:extLst>
          </p:cNvPr>
          <p:cNvSpPr/>
          <p:nvPr/>
        </p:nvSpPr>
        <p:spPr>
          <a:xfrm>
            <a:off x="849744" y="431800"/>
            <a:ext cx="10150764" cy="599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7F90D-237F-4268-8140-6DA2727742A4}"/>
              </a:ext>
            </a:extLst>
          </p:cNvPr>
          <p:cNvSpPr/>
          <p:nvPr/>
        </p:nvSpPr>
        <p:spPr>
          <a:xfrm>
            <a:off x="720825" y="7299474"/>
            <a:ext cx="10150764" cy="1006764"/>
          </a:xfrm>
          <a:prstGeom prst="rect">
            <a:avLst/>
          </a:prstGeom>
          <a:solidFill>
            <a:srgbClr val="5B5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9BE739-C547-401B-BD01-D911BDBDCABA}"/>
              </a:ext>
            </a:extLst>
          </p:cNvPr>
          <p:cNvSpPr/>
          <p:nvPr/>
        </p:nvSpPr>
        <p:spPr>
          <a:xfrm>
            <a:off x="849744" y="431800"/>
            <a:ext cx="10150764" cy="1006764"/>
          </a:xfrm>
          <a:prstGeom prst="rect">
            <a:avLst/>
          </a:prstGeom>
          <a:solidFill>
            <a:srgbClr val="C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FC2B46-17AD-4E07-AE1A-B4738675609C}"/>
              </a:ext>
            </a:extLst>
          </p:cNvPr>
          <p:cNvSpPr txBox="1"/>
          <p:nvPr/>
        </p:nvSpPr>
        <p:spPr>
          <a:xfrm>
            <a:off x="5188226" y="658182"/>
            <a:ext cx="14738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3600" b="1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ㅈㅈㄱ</a:t>
            </a:r>
            <a:endParaRPr lang="ko-KR" altLang="en-US" sz="36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42E7546-3A1E-4C81-B14F-8514623E4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09" r="25018"/>
          <a:stretch/>
        </p:blipFill>
        <p:spPr>
          <a:xfrm>
            <a:off x="1355213" y="614509"/>
            <a:ext cx="726136" cy="6375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82B16F-38A5-444F-9898-0B1DC2C104E9}"/>
              </a:ext>
            </a:extLst>
          </p:cNvPr>
          <p:cNvSpPr txBox="1"/>
          <p:nvPr/>
        </p:nvSpPr>
        <p:spPr>
          <a:xfrm>
            <a:off x="7123843" y="974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C638FC-7026-4675-B1AB-809650438F25}"/>
              </a:ext>
            </a:extLst>
          </p:cNvPr>
          <p:cNvSpPr txBox="1"/>
          <p:nvPr/>
        </p:nvSpPr>
        <p:spPr>
          <a:xfrm>
            <a:off x="6061564" y="1036313"/>
            <a:ext cx="86420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동행하는 사람들</a:t>
            </a:r>
            <a:r>
              <a:rPr lang="en-US" altLang="ko-KR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…</a:t>
            </a:r>
            <a:endParaRPr lang="ko-KR" altLang="en-US" sz="60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5016066-CF8F-46E2-ADA3-72846A34585A}"/>
              </a:ext>
            </a:extLst>
          </p:cNvPr>
          <p:cNvSpPr/>
          <p:nvPr/>
        </p:nvSpPr>
        <p:spPr>
          <a:xfrm>
            <a:off x="720825" y="1377182"/>
            <a:ext cx="1764146" cy="4525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지식 정보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F7FA1EA-A0B9-445F-9BB9-29032E682B0A}"/>
              </a:ext>
            </a:extLst>
          </p:cNvPr>
          <p:cNvSpPr/>
          <p:nvPr/>
        </p:nvSpPr>
        <p:spPr>
          <a:xfrm>
            <a:off x="2181155" y="1545219"/>
            <a:ext cx="318429" cy="118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0582645-427D-4B56-9CD7-69B4B6E22777}"/>
              </a:ext>
            </a:extLst>
          </p:cNvPr>
          <p:cNvSpPr/>
          <p:nvPr/>
        </p:nvSpPr>
        <p:spPr>
          <a:xfrm>
            <a:off x="2810723" y="1541951"/>
            <a:ext cx="637823" cy="1216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u="sng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중고 거래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D7947C-0B27-45E7-996B-C46A75DA2AEB}"/>
              </a:ext>
            </a:extLst>
          </p:cNvPr>
          <p:cNvCxnSpPr>
            <a:cxnSpLocks/>
          </p:cNvCxnSpPr>
          <p:nvPr/>
        </p:nvCxnSpPr>
        <p:spPr>
          <a:xfrm>
            <a:off x="1249680" y="1772112"/>
            <a:ext cx="9637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A343253-2E99-44FF-9D83-0111FC89322D}"/>
              </a:ext>
            </a:extLst>
          </p:cNvPr>
          <p:cNvSpPr/>
          <p:nvPr/>
        </p:nvSpPr>
        <p:spPr>
          <a:xfrm>
            <a:off x="3820602" y="1496939"/>
            <a:ext cx="448980" cy="218680"/>
          </a:xfrm>
          <a:prstGeom prst="roundRect">
            <a:avLst/>
          </a:prstGeom>
          <a:gradFill flip="none" rotWithShape="1">
            <a:gsLst>
              <a:gs pos="25000">
                <a:schemeClr val="accent4">
                  <a:lumMod val="20000"/>
                  <a:lumOff val="80000"/>
                </a:schemeClr>
              </a:gs>
              <a:gs pos="8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챌린지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84176F9-2841-4A6D-B9AB-F94EADF7748C}"/>
              </a:ext>
            </a:extLst>
          </p:cNvPr>
          <p:cNvCxnSpPr>
            <a:cxnSpLocks/>
          </p:cNvCxnSpPr>
          <p:nvPr/>
        </p:nvCxnSpPr>
        <p:spPr>
          <a:xfrm>
            <a:off x="2035448" y="1521780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91571E1-CABD-4D9C-AFAC-76284CEAD959}"/>
              </a:ext>
            </a:extLst>
          </p:cNvPr>
          <p:cNvCxnSpPr>
            <a:cxnSpLocks/>
          </p:cNvCxnSpPr>
          <p:nvPr/>
        </p:nvCxnSpPr>
        <p:spPr>
          <a:xfrm>
            <a:off x="2678386" y="1521780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59B13E7-31C4-4746-AD8D-D93D8FDF6461}"/>
              </a:ext>
            </a:extLst>
          </p:cNvPr>
          <p:cNvCxnSpPr>
            <a:cxnSpLocks/>
          </p:cNvCxnSpPr>
          <p:nvPr/>
        </p:nvCxnSpPr>
        <p:spPr>
          <a:xfrm>
            <a:off x="3649936" y="1521780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AD1EDE-6FD3-446A-B69D-F4558D858DD6}"/>
              </a:ext>
            </a:extLst>
          </p:cNvPr>
          <p:cNvSpPr txBox="1"/>
          <p:nvPr/>
        </p:nvSpPr>
        <p:spPr>
          <a:xfrm>
            <a:off x="7120331" y="1842285"/>
            <a:ext cx="2566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solidFill>
                  <a:srgbClr val="5B5967"/>
                </a:solidFill>
              </a:rPr>
              <a:t>삽니다 </a:t>
            </a:r>
            <a:r>
              <a:rPr lang="en-US" altLang="ko-KR" sz="900">
                <a:solidFill>
                  <a:srgbClr val="5B5967"/>
                </a:solidFill>
              </a:rPr>
              <a:t>     </a:t>
            </a:r>
            <a:r>
              <a:rPr lang="ko-KR" altLang="en-US" sz="900" u="sng">
                <a:solidFill>
                  <a:srgbClr val="5B5967"/>
                </a:solidFill>
              </a:rPr>
              <a:t>팝니다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A1194A-964B-4547-948A-26BB26395322}"/>
              </a:ext>
            </a:extLst>
          </p:cNvPr>
          <p:cNvGrpSpPr/>
          <p:nvPr/>
        </p:nvGrpSpPr>
        <p:grpSpPr>
          <a:xfrm>
            <a:off x="3740179" y="2269406"/>
            <a:ext cx="3933071" cy="1119372"/>
            <a:chOff x="1726651" y="2089523"/>
            <a:chExt cx="3933071" cy="11193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E52FEA1-8B18-4E36-992A-4A9E0E3536D5}"/>
                </a:ext>
              </a:extLst>
            </p:cNvPr>
            <p:cNvSpPr/>
            <p:nvPr/>
          </p:nvSpPr>
          <p:spPr>
            <a:xfrm>
              <a:off x="1726651" y="2105661"/>
              <a:ext cx="1721895" cy="11032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A8828A1-08B0-446A-9FB1-97162E1795F9}"/>
                </a:ext>
              </a:extLst>
            </p:cNvPr>
            <p:cNvSpPr/>
            <p:nvPr/>
          </p:nvSpPr>
          <p:spPr>
            <a:xfrm>
              <a:off x="3937828" y="2089523"/>
              <a:ext cx="1721894" cy="73890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r>
                <a:rPr lang="en-US" altLang="ko-KR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[</a:t>
              </a:r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팝니다</a:t>
              </a:r>
              <a:r>
                <a:rPr lang="en-US" altLang="ko-KR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]</a:t>
              </a:r>
            </a:p>
            <a:p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이름 </a:t>
              </a:r>
              <a:r>
                <a:rPr lang="en-US" altLang="ko-KR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: </a:t>
              </a:r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자전거</a:t>
              </a:r>
              <a:endParaRPr lang="en-US" altLang="ko-KR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가격 </a:t>
              </a:r>
              <a:r>
                <a:rPr lang="en-US" altLang="ko-KR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: 200000</a:t>
              </a:r>
            </a:p>
            <a:p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판매자 </a:t>
              </a:r>
              <a:r>
                <a:rPr lang="en-US" altLang="ko-KR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: asdf1234</a:t>
              </a:r>
            </a:p>
            <a:p>
              <a:r>
                <a:rPr lang="ko-KR" altLang="en-US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번호 </a:t>
              </a:r>
              <a:r>
                <a:rPr lang="en-US" altLang="ko-KR" sz="1050">
                  <a:solidFill>
                    <a:srgbClr val="5B5967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: 01012345167</a:t>
              </a: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AD44608-D965-4251-809E-BB424FED21E3}"/>
              </a:ext>
            </a:extLst>
          </p:cNvPr>
          <p:cNvSpPr/>
          <p:nvPr/>
        </p:nvSpPr>
        <p:spPr>
          <a:xfrm>
            <a:off x="3836464" y="3436338"/>
            <a:ext cx="3836786" cy="6280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ko-KR" altLang="en-US" sz="11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물건의 상세 설명입니다 이건 되게 좋은 물건입니다 완전 짱이죠 일단 덧글을 남겨보세요 찔러보세요 </a:t>
            </a:r>
            <a:endParaRPr lang="en-US" altLang="ko-KR" sz="1100">
              <a:solidFill>
                <a:srgbClr val="5B5967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1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일단 아묻따 사세요</a:t>
            </a:r>
            <a:r>
              <a:rPr lang="en-US" altLang="ko-KR" sz="110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~</a:t>
            </a:r>
            <a:endParaRPr lang="ko-KR" altLang="en-US" sz="1100">
              <a:solidFill>
                <a:srgbClr val="5B5967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1CB9126-7EFB-4CDE-9B87-1F6402354D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971"/>
          <a:stretch/>
        </p:blipFill>
        <p:spPr>
          <a:xfrm>
            <a:off x="3731444" y="4404099"/>
            <a:ext cx="4542719" cy="16824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818412-D6E8-4D96-A867-C75089FDE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247" y="6049186"/>
            <a:ext cx="4761457" cy="76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1E3A594-324A-451C-8E43-5D0A68EF5876}"/>
              </a:ext>
            </a:extLst>
          </p:cNvPr>
          <p:cNvSpPr/>
          <p:nvPr/>
        </p:nvSpPr>
        <p:spPr>
          <a:xfrm>
            <a:off x="813046" y="4173872"/>
            <a:ext cx="10565908" cy="1117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2CD7EF6-58CE-4FA9-B3CC-2D3A37E996E3}"/>
              </a:ext>
            </a:extLst>
          </p:cNvPr>
          <p:cNvSpPr/>
          <p:nvPr/>
        </p:nvSpPr>
        <p:spPr>
          <a:xfrm>
            <a:off x="813046" y="2924753"/>
            <a:ext cx="10565908" cy="1117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7E529EE-4CDF-47A2-9B97-0EA967FAC95B}"/>
              </a:ext>
            </a:extLst>
          </p:cNvPr>
          <p:cNvSpPr/>
          <p:nvPr/>
        </p:nvSpPr>
        <p:spPr>
          <a:xfrm>
            <a:off x="813046" y="1727201"/>
            <a:ext cx="10565908" cy="1117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44495-83B9-421C-B55A-79D317DCA439}"/>
              </a:ext>
            </a:extLst>
          </p:cNvPr>
          <p:cNvSpPr txBox="1"/>
          <p:nvPr/>
        </p:nvSpPr>
        <p:spPr>
          <a:xfrm>
            <a:off x="6029480" y="635990"/>
            <a:ext cx="966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err="1"/>
              <a:t>ㅈㅈㄱ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B57FF-6B78-471A-8005-B555C2956316}"/>
              </a:ext>
            </a:extLst>
          </p:cNvPr>
          <p:cNvSpPr txBox="1"/>
          <p:nvPr/>
        </p:nvSpPr>
        <p:spPr>
          <a:xfrm>
            <a:off x="2029975" y="1271747"/>
            <a:ext cx="12118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400"/>
              <a:t>회원가입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B40EE-71EF-464F-BD4B-2F09878CB07B}"/>
              </a:ext>
            </a:extLst>
          </p:cNvPr>
          <p:cNvSpPr txBox="1"/>
          <p:nvPr/>
        </p:nvSpPr>
        <p:spPr>
          <a:xfrm>
            <a:off x="3486142" y="1271747"/>
            <a:ext cx="10389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400"/>
              <a:t>로그인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4ADD7-B8FD-4598-AA13-179DE6952E22}"/>
              </a:ext>
            </a:extLst>
          </p:cNvPr>
          <p:cNvSpPr txBox="1"/>
          <p:nvPr/>
        </p:nvSpPr>
        <p:spPr>
          <a:xfrm>
            <a:off x="4817669" y="1271747"/>
            <a:ext cx="121181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400"/>
              <a:t>지식공유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827E7-160B-467A-874F-E4FD34ACB7DC}"/>
              </a:ext>
            </a:extLst>
          </p:cNvPr>
          <p:cNvSpPr txBox="1"/>
          <p:nvPr/>
        </p:nvSpPr>
        <p:spPr>
          <a:xfrm>
            <a:off x="6445896" y="1271747"/>
            <a:ext cx="146490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400"/>
              <a:t>소통 게시판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C2A16-0A0A-4F12-B69F-E545793A7D1A}"/>
              </a:ext>
            </a:extLst>
          </p:cNvPr>
          <p:cNvSpPr txBox="1"/>
          <p:nvPr/>
        </p:nvSpPr>
        <p:spPr>
          <a:xfrm>
            <a:off x="8327219" y="1271747"/>
            <a:ext cx="121181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400"/>
              <a:t>중고거래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EAC30-D9F0-499E-96E8-300A7A21C037}"/>
              </a:ext>
            </a:extLst>
          </p:cNvPr>
          <p:cNvSpPr txBox="1"/>
          <p:nvPr/>
        </p:nvSpPr>
        <p:spPr>
          <a:xfrm>
            <a:off x="9783387" y="1271747"/>
            <a:ext cx="9587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1400" err="1"/>
              <a:t>챌린지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2A6D28-4AAF-40A2-B2FB-6EB1E8251E13}"/>
              </a:ext>
            </a:extLst>
          </p:cNvPr>
          <p:cNvSpPr txBox="1"/>
          <p:nvPr/>
        </p:nvSpPr>
        <p:spPr>
          <a:xfrm>
            <a:off x="4792776" y="2115001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등록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93DF6-148F-4C98-94E2-4F7A02BD4404}"/>
              </a:ext>
            </a:extLst>
          </p:cNvPr>
          <p:cNvSpPr txBox="1"/>
          <p:nvPr/>
        </p:nvSpPr>
        <p:spPr>
          <a:xfrm>
            <a:off x="5219763" y="2117650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조회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3D689-A81E-46E4-ADCE-6CCD7AC11A01}"/>
              </a:ext>
            </a:extLst>
          </p:cNvPr>
          <p:cNvSpPr txBox="1"/>
          <p:nvPr/>
        </p:nvSpPr>
        <p:spPr>
          <a:xfrm>
            <a:off x="5646694" y="2115001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4B1DD1-0344-44C1-9434-9368A0B5511E}"/>
              </a:ext>
            </a:extLst>
          </p:cNvPr>
          <p:cNvSpPr txBox="1"/>
          <p:nvPr/>
        </p:nvSpPr>
        <p:spPr>
          <a:xfrm>
            <a:off x="6470791" y="2112352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등록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1758F-F466-4744-AB61-17BD75D42D61}"/>
              </a:ext>
            </a:extLst>
          </p:cNvPr>
          <p:cNvSpPr txBox="1"/>
          <p:nvPr/>
        </p:nvSpPr>
        <p:spPr>
          <a:xfrm>
            <a:off x="6897778" y="2115001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조회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17CA7C-D2EA-4254-A506-CFEDDBEF2C4A}"/>
              </a:ext>
            </a:extLst>
          </p:cNvPr>
          <p:cNvSpPr txBox="1"/>
          <p:nvPr/>
        </p:nvSpPr>
        <p:spPr>
          <a:xfrm>
            <a:off x="7324709" y="2112352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6161FB-66F1-47F9-B6AF-4AF5D4C718F8}"/>
              </a:ext>
            </a:extLst>
          </p:cNvPr>
          <p:cNvSpPr txBox="1"/>
          <p:nvPr/>
        </p:nvSpPr>
        <p:spPr>
          <a:xfrm>
            <a:off x="8327219" y="2117616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등록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F2092-69CC-4E48-A441-2C9D9A72F1A7}"/>
              </a:ext>
            </a:extLst>
          </p:cNvPr>
          <p:cNvSpPr txBox="1"/>
          <p:nvPr/>
        </p:nvSpPr>
        <p:spPr>
          <a:xfrm>
            <a:off x="8754206" y="2120265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조회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79C1C-D9EE-458D-84D2-BE51947D3BA2}"/>
              </a:ext>
            </a:extLst>
          </p:cNvPr>
          <p:cNvSpPr txBox="1"/>
          <p:nvPr/>
        </p:nvSpPr>
        <p:spPr>
          <a:xfrm>
            <a:off x="9181137" y="2117616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D126BD-0C3F-46BA-976E-EF08BE7AFF8C}"/>
              </a:ext>
            </a:extLst>
          </p:cNvPr>
          <p:cNvSpPr/>
          <p:nvPr/>
        </p:nvSpPr>
        <p:spPr>
          <a:xfrm>
            <a:off x="1007010" y="2040272"/>
            <a:ext cx="1079568" cy="41563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583736-2A43-4B5B-A21F-6A2A0B605193}"/>
              </a:ext>
            </a:extLst>
          </p:cNvPr>
          <p:cNvSpPr/>
          <p:nvPr/>
        </p:nvSpPr>
        <p:spPr>
          <a:xfrm>
            <a:off x="1007010" y="3282563"/>
            <a:ext cx="1079568" cy="41563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16CF1F7-FAB1-469D-A1BD-D8237BFB0F90}"/>
              </a:ext>
            </a:extLst>
          </p:cNvPr>
          <p:cNvSpPr/>
          <p:nvPr/>
        </p:nvSpPr>
        <p:spPr>
          <a:xfrm>
            <a:off x="1007010" y="4492525"/>
            <a:ext cx="1079568" cy="41563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비회원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C23D49-FF36-457A-B6CF-E019564B39D7}"/>
              </a:ext>
            </a:extLst>
          </p:cNvPr>
          <p:cNvSpPr txBox="1"/>
          <p:nvPr/>
        </p:nvSpPr>
        <p:spPr>
          <a:xfrm>
            <a:off x="2291356" y="2112352"/>
            <a:ext cx="68904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회원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EAB0E0-7399-4B4D-A08C-8A76A4030337}"/>
              </a:ext>
            </a:extLst>
          </p:cNvPr>
          <p:cNvSpPr txBox="1"/>
          <p:nvPr/>
        </p:nvSpPr>
        <p:spPr>
          <a:xfrm>
            <a:off x="6470791" y="3304689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등록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9269F8-1247-48FC-BAD6-72E198488A44}"/>
              </a:ext>
            </a:extLst>
          </p:cNvPr>
          <p:cNvSpPr txBox="1"/>
          <p:nvPr/>
        </p:nvSpPr>
        <p:spPr>
          <a:xfrm>
            <a:off x="6897778" y="3307338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조회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C985CC-BD10-431B-98A0-70D5BFF43CF3}"/>
              </a:ext>
            </a:extLst>
          </p:cNvPr>
          <p:cNvSpPr txBox="1"/>
          <p:nvPr/>
        </p:nvSpPr>
        <p:spPr>
          <a:xfrm>
            <a:off x="7324709" y="3304689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1965F7-5DB6-4FDD-87F1-16FF1B715781}"/>
              </a:ext>
            </a:extLst>
          </p:cNvPr>
          <p:cNvSpPr txBox="1"/>
          <p:nvPr/>
        </p:nvSpPr>
        <p:spPr>
          <a:xfrm>
            <a:off x="8327219" y="3309953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등록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AC43DB-807B-43DE-8CA0-2E261430888F}"/>
              </a:ext>
            </a:extLst>
          </p:cNvPr>
          <p:cNvSpPr txBox="1"/>
          <p:nvPr/>
        </p:nvSpPr>
        <p:spPr>
          <a:xfrm>
            <a:off x="8754206" y="3312602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조회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80E5A-7697-4F7D-868B-80CA13C2043D}"/>
              </a:ext>
            </a:extLst>
          </p:cNvPr>
          <p:cNvSpPr txBox="1"/>
          <p:nvPr/>
        </p:nvSpPr>
        <p:spPr>
          <a:xfrm>
            <a:off x="9181137" y="3309953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C8BF3B-B988-4483-BFEB-7302228F8DF5}"/>
              </a:ext>
            </a:extLst>
          </p:cNvPr>
          <p:cNvSpPr txBox="1"/>
          <p:nvPr/>
        </p:nvSpPr>
        <p:spPr>
          <a:xfrm>
            <a:off x="5219763" y="3304689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59DF7A-43C1-4705-903C-61FF59EE5614}"/>
              </a:ext>
            </a:extLst>
          </p:cNvPr>
          <p:cNvSpPr txBox="1"/>
          <p:nvPr/>
        </p:nvSpPr>
        <p:spPr>
          <a:xfrm>
            <a:off x="6872049" y="4562178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8A681-F466-43A1-A248-CAD4417C99D9}"/>
              </a:ext>
            </a:extLst>
          </p:cNvPr>
          <p:cNvSpPr txBox="1"/>
          <p:nvPr/>
        </p:nvSpPr>
        <p:spPr>
          <a:xfrm>
            <a:off x="8728477" y="4567442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조회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975B50-9086-4041-AE5A-BDCC5637CF63}"/>
              </a:ext>
            </a:extLst>
          </p:cNvPr>
          <p:cNvSpPr txBox="1"/>
          <p:nvPr/>
        </p:nvSpPr>
        <p:spPr>
          <a:xfrm>
            <a:off x="5194034" y="4559529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46F5D4-EF5F-494D-BAFF-A3FCEEDB2BB2}"/>
              </a:ext>
            </a:extLst>
          </p:cNvPr>
          <p:cNvSpPr txBox="1"/>
          <p:nvPr/>
        </p:nvSpPr>
        <p:spPr>
          <a:xfrm>
            <a:off x="3665685" y="4567442"/>
            <a:ext cx="679867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인증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4EE96E-BB4D-4184-9FF4-1D4ECBC94974}"/>
              </a:ext>
            </a:extLst>
          </p:cNvPr>
          <p:cNvSpPr txBox="1"/>
          <p:nvPr/>
        </p:nvSpPr>
        <p:spPr>
          <a:xfrm>
            <a:off x="2512473" y="4567442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등록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B445A3-8D99-4B77-AD4E-922696E412CE}"/>
              </a:ext>
            </a:extLst>
          </p:cNvPr>
          <p:cNvSpPr txBox="1"/>
          <p:nvPr/>
        </p:nvSpPr>
        <p:spPr>
          <a:xfrm>
            <a:off x="10080149" y="2120265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054175-FD93-46C6-BB0C-84C343C64885}"/>
              </a:ext>
            </a:extLst>
          </p:cNvPr>
          <p:cNvSpPr txBox="1"/>
          <p:nvPr/>
        </p:nvSpPr>
        <p:spPr>
          <a:xfrm>
            <a:off x="10080149" y="3304689"/>
            <a:ext cx="40125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3806012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B7F184-F867-42A9-B91C-C15DF972F020}"/>
              </a:ext>
            </a:extLst>
          </p:cNvPr>
          <p:cNvSpPr/>
          <p:nvPr/>
        </p:nvSpPr>
        <p:spPr>
          <a:xfrm>
            <a:off x="849744" y="431800"/>
            <a:ext cx="10150764" cy="599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B48B17-94F0-4418-B1DD-09397A507D21}"/>
              </a:ext>
            </a:extLst>
          </p:cNvPr>
          <p:cNvSpPr/>
          <p:nvPr/>
        </p:nvSpPr>
        <p:spPr>
          <a:xfrm>
            <a:off x="2613891" y="1438564"/>
            <a:ext cx="8386617" cy="3980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27A14E-765D-4250-BAD6-E1D477F8AC29}"/>
              </a:ext>
            </a:extLst>
          </p:cNvPr>
          <p:cNvSpPr/>
          <p:nvPr/>
        </p:nvSpPr>
        <p:spPr>
          <a:xfrm>
            <a:off x="849744" y="431800"/>
            <a:ext cx="10150764" cy="1006764"/>
          </a:xfrm>
          <a:prstGeom prst="rect">
            <a:avLst/>
          </a:prstGeom>
          <a:solidFill>
            <a:srgbClr val="C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24626-758F-4856-81F6-47E02F8E007A}"/>
              </a:ext>
            </a:extLst>
          </p:cNvPr>
          <p:cNvSpPr txBox="1"/>
          <p:nvPr/>
        </p:nvSpPr>
        <p:spPr>
          <a:xfrm>
            <a:off x="5188226" y="658182"/>
            <a:ext cx="14738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3600" b="1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ㅈㅈㄱ</a:t>
            </a:r>
            <a:endParaRPr lang="ko-KR" altLang="en-US" sz="36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13797A1-83B9-4B62-8007-953F27B7E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09" r="25018"/>
          <a:stretch/>
        </p:blipFill>
        <p:spPr>
          <a:xfrm>
            <a:off x="1355213" y="614509"/>
            <a:ext cx="726136" cy="637542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1DF10AC-EE7A-45E3-96DD-8967092FA679}"/>
              </a:ext>
            </a:extLst>
          </p:cNvPr>
          <p:cNvSpPr/>
          <p:nvPr/>
        </p:nvSpPr>
        <p:spPr>
          <a:xfrm>
            <a:off x="9897554" y="721894"/>
            <a:ext cx="641137" cy="201482"/>
          </a:xfrm>
          <a:prstGeom prst="roundRect">
            <a:avLst/>
          </a:prstGeom>
          <a:solidFill>
            <a:srgbClr val="5B59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rgbClr val="E4E7EB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LOGIN</a:t>
            </a:r>
            <a:endParaRPr lang="ko-KR" altLang="en-US" sz="1050">
              <a:solidFill>
                <a:srgbClr val="E4E7EB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B952DC-0074-43B0-9904-917C7901B61E}"/>
              </a:ext>
            </a:extLst>
          </p:cNvPr>
          <p:cNvSpPr txBox="1"/>
          <p:nvPr/>
        </p:nvSpPr>
        <p:spPr>
          <a:xfrm>
            <a:off x="7123843" y="974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AEF544-26EB-4BF1-AAE5-0FE5A2E6FE9A}"/>
              </a:ext>
            </a:extLst>
          </p:cNvPr>
          <p:cNvSpPr txBox="1"/>
          <p:nvPr/>
        </p:nvSpPr>
        <p:spPr>
          <a:xfrm>
            <a:off x="6061564" y="1036313"/>
            <a:ext cx="86420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동행하는 사람들</a:t>
            </a:r>
            <a:r>
              <a:rPr lang="en-US" altLang="ko-KR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…</a:t>
            </a:r>
            <a:endParaRPr lang="ko-KR" altLang="en-US" sz="60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5FFEC33-8A30-4F24-8E75-8CFC94BC65B3}"/>
              </a:ext>
            </a:extLst>
          </p:cNvPr>
          <p:cNvSpPr/>
          <p:nvPr/>
        </p:nvSpPr>
        <p:spPr>
          <a:xfrm>
            <a:off x="720825" y="1377182"/>
            <a:ext cx="1764146" cy="4525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지식 정보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1B14863-BD20-44B7-866C-165F43DFD664}"/>
              </a:ext>
            </a:extLst>
          </p:cNvPr>
          <p:cNvSpPr/>
          <p:nvPr/>
        </p:nvSpPr>
        <p:spPr>
          <a:xfrm>
            <a:off x="2181155" y="1545219"/>
            <a:ext cx="318429" cy="118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CF7029A-FF2D-4A13-B39A-3D8CEF719E4D}"/>
              </a:ext>
            </a:extLst>
          </p:cNvPr>
          <p:cNvSpPr/>
          <p:nvPr/>
        </p:nvSpPr>
        <p:spPr>
          <a:xfrm>
            <a:off x="2810723" y="1541951"/>
            <a:ext cx="637823" cy="1216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중고 거래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9CE949-6A47-4B31-BB8A-387074F1C554}"/>
              </a:ext>
            </a:extLst>
          </p:cNvPr>
          <p:cNvCxnSpPr>
            <a:cxnSpLocks/>
          </p:cNvCxnSpPr>
          <p:nvPr/>
        </p:nvCxnSpPr>
        <p:spPr>
          <a:xfrm>
            <a:off x="1249680" y="1772112"/>
            <a:ext cx="9637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653D002-379E-4A51-B383-B5934C8D6E4F}"/>
              </a:ext>
            </a:extLst>
          </p:cNvPr>
          <p:cNvSpPr/>
          <p:nvPr/>
        </p:nvSpPr>
        <p:spPr>
          <a:xfrm>
            <a:off x="3820602" y="1496939"/>
            <a:ext cx="448980" cy="218680"/>
          </a:xfrm>
          <a:prstGeom prst="roundRect">
            <a:avLst/>
          </a:prstGeom>
          <a:gradFill flip="none" rotWithShape="1">
            <a:gsLst>
              <a:gs pos="25000">
                <a:schemeClr val="accent4">
                  <a:lumMod val="20000"/>
                  <a:lumOff val="80000"/>
                </a:schemeClr>
              </a:gs>
              <a:gs pos="8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u="sng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챌린지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9A8A9EA-7685-4E09-BA99-2EFCBFECB382}"/>
              </a:ext>
            </a:extLst>
          </p:cNvPr>
          <p:cNvCxnSpPr>
            <a:cxnSpLocks/>
          </p:cNvCxnSpPr>
          <p:nvPr/>
        </p:nvCxnSpPr>
        <p:spPr>
          <a:xfrm>
            <a:off x="2035448" y="1521780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4CDCE22-E371-4827-87AF-71140013B25E}"/>
              </a:ext>
            </a:extLst>
          </p:cNvPr>
          <p:cNvCxnSpPr>
            <a:cxnSpLocks/>
          </p:cNvCxnSpPr>
          <p:nvPr/>
        </p:nvCxnSpPr>
        <p:spPr>
          <a:xfrm>
            <a:off x="2678386" y="1521780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1BE6CD-F6B2-47E6-8017-0FB3275806EC}"/>
              </a:ext>
            </a:extLst>
          </p:cNvPr>
          <p:cNvCxnSpPr>
            <a:cxnSpLocks/>
          </p:cNvCxnSpPr>
          <p:nvPr/>
        </p:nvCxnSpPr>
        <p:spPr>
          <a:xfrm>
            <a:off x="3649936" y="1521780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97D245-BEF7-4F1B-B663-25EDEE3370AC}"/>
              </a:ext>
            </a:extLst>
          </p:cNvPr>
          <p:cNvSpPr txBox="1"/>
          <p:nvPr/>
        </p:nvSpPr>
        <p:spPr>
          <a:xfrm>
            <a:off x="7120331" y="1842285"/>
            <a:ext cx="2566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u="sng">
                <a:solidFill>
                  <a:srgbClr val="5B5967"/>
                </a:solidFill>
              </a:rPr>
              <a:t>등록</a:t>
            </a:r>
            <a:r>
              <a:rPr lang="ko-KR" altLang="en-US" sz="900">
                <a:solidFill>
                  <a:srgbClr val="5B5967"/>
                </a:solidFill>
              </a:rPr>
              <a:t>             조회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27B8500-A7B8-40A2-AECB-0A98435D9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55" y="3414548"/>
            <a:ext cx="5396287" cy="147489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E2E26CF-E346-4E06-8C0A-9065B7898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636" y="4819293"/>
            <a:ext cx="5396287" cy="147489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297AEE3-016B-4D10-B41B-5452BB7C6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020" y="2242101"/>
            <a:ext cx="7745770" cy="129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5522D4-A080-4093-AFE8-03A586545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448" y="3138922"/>
            <a:ext cx="6865119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76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B7F184-F867-42A9-B91C-C15DF972F020}"/>
              </a:ext>
            </a:extLst>
          </p:cNvPr>
          <p:cNvSpPr/>
          <p:nvPr/>
        </p:nvSpPr>
        <p:spPr>
          <a:xfrm>
            <a:off x="849744" y="431800"/>
            <a:ext cx="10150764" cy="599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B48B17-94F0-4418-B1DD-09397A507D21}"/>
              </a:ext>
            </a:extLst>
          </p:cNvPr>
          <p:cNvSpPr/>
          <p:nvPr/>
        </p:nvSpPr>
        <p:spPr>
          <a:xfrm>
            <a:off x="2613891" y="1438564"/>
            <a:ext cx="8386617" cy="3980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27A14E-765D-4250-BAD6-E1D477F8AC29}"/>
              </a:ext>
            </a:extLst>
          </p:cNvPr>
          <p:cNvSpPr/>
          <p:nvPr/>
        </p:nvSpPr>
        <p:spPr>
          <a:xfrm>
            <a:off x="849744" y="431800"/>
            <a:ext cx="10150764" cy="1006764"/>
          </a:xfrm>
          <a:prstGeom prst="rect">
            <a:avLst/>
          </a:prstGeom>
          <a:solidFill>
            <a:srgbClr val="C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24626-758F-4856-81F6-47E02F8E007A}"/>
              </a:ext>
            </a:extLst>
          </p:cNvPr>
          <p:cNvSpPr txBox="1"/>
          <p:nvPr/>
        </p:nvSpPr>
        <p:spPr>
          <a:xfrm>
            <a:off x="5188226" y="658182"/>
            <a:ext cx="14738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3600" b="1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ㅈㅈㄱ</a:t>
            </a:r>
            <a:endParaRPr lang="ko-KR" altLang="en-US" sz="36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13797A1-83B9-4B62-8007-953F27B7E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09" r="25018"/>
          <a:stretch/>
        </p:blipFill>
        <p:spPr>
          <a:xfrm>
            <a:off x="1355213" y="614509"/>
            <a:ext cx="726136" cy="637542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1DF10AC-EE7A-45E3-96DD-8967092FA679}"/>
              </a:ext>
            </a:extLst>
          </p:cNvPr>
          <p:cNvSpPr/>
          <p:nvPr/>
        </p:nvSpPr>
        <p:spPr>
          <a:xfrm>
            <a:off x="9897554" y="721894"/>
            <a:ext cx="641137" cy="201482"/>
          </a:xfrm>
          <a:prstGeom prst="roundRect">
            <a:avLst/>
          </a:prstGeom>
          <a:solidFill>
            <a:srgbClr val="5B59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rgbClr val="E4E7EB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LOGIN</a:t>
            </a:r>
            <a:endParaRPr lang="ko-KR" altLang="en-US" sz="1050">
              <a:solidFill>
                <a:srgbClr val="E4E7EB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B952DC-0074-43B0-9904-917C7901B61E}"/>
              </a:ext>
            </a:extLst>
          </p:cNvPr>
          <p:cNvSpPr txBox="1"/>
          <p:nvPr/>
        </p:nvSpPr>
        <p:spPr>
          <a:xfrm>
            <a:off x="7123843" y="974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AEF544-26EB-4BF1-AAE5-0FE5A2E6FE9A}"/>
              </a:ext>
            </a:extLst>
          </p:cNvPr>
          <p:cNvSpPr txBox="1"/>
          <p:nvPr/>
        </p:nvSpPr>
        <p:spPr>
          <a:xfrm>
            <a:off x="6061564" y="1036313"/>
            <a:ext cx="86420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동행하는 사람들</a:t>
            </a:r>
            <a:r>
              <a:rPr lang="en-US" altLang="ko-KR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…</a:t>
            </a:r>
            <a:endParaRPr lang="ko-KR" altLang="en-US" sz="60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5FFEC33-8A30-4F24-8E75-8CFC94BC65B3}"/>
              </a:ext>
            </a:extLst>
          </p:cNvPr>
          <p:cNvSpPr/>
          <p:nvPr/>
        </p:nvSpPr>
        <p:spPr>
          <a:xfrm>
            <a:off x="720825" y="1377182"/>
            <a:ext cx="1764146" cy="4525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지식 정보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1B14863-BD20-44B7-866C-165F43DFD664}"/>
              </a:ext>
            </a:extLst>
          </p:cNvPr>
          <p:cNvSpPr/>
          <p:nvPr/>
        </p:nvSpPr>
        <p:spPr>
          <a:xfrm>
            <a:off x="2181155" y="1545219"/>
            <a:ext cx="318429" cy="118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CF7029A-FF2D-4A13-B39A-3D8CEF719E4D}"/>
              </a:ext>
            </a:extLst>
          </p:cNvPr>
          <p:cNvSpPr/>
          <p:nvPr/>
        </p:nvSpPr>
        <p:spPr>
          <a:xfrm>
            <a:off x="2810723" y="1541951"/>
            <a:ext cx="637823" cy="1216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중고 거래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89CE949-6A47-4B31-BB8A-387074F1C554}"/>
              </a:ext>
            </a:extLst>
          </p:cNvPr>
          <p:cNvCxnSpPr>
            <a:cxnSpLocks/>
          </p:cNvCxnSpPr>
          <p:nvPr/>
        </p:nvCxnSpPr>
        <p:spPr>
          <a:xfrm>
            <a:off x="1249680" y="1772112"/>
            <a:ext cx="9637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653D002-379E-4A51-B383-B5934C8D6E4F}"/>
              </a:ext>
            </a:extLst>
          </p:cNvPr>
          <p:cNvSpPr/>
          <p:nvPr/>
        </p:nvSpPr>
        <p:spPr>
          <a:xfrm>
            <a:off x="3820602" y="1496939"/>
            <a:ext cx="448980" cy="218680"/>
          </a:xfrm>
          <a:prstGeom prst="roundRect">
            <a:avLst/>
          </a:prstGeom>
          <a:gradFill flip="none" rotWithShape="1">
            <a:gsLst>
              <a:gs pos="25000">
                <a:schemeClr val="accent4">
                  <a:lumMod val="20000"/>
                  <a:lumOff val="80000"/>
                </a:schemeClr>
              </a:gs>
              <a:gs pos="8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u="sng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챌린지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9A8A9EA-7685-4E09-BA99-2EFCBFECB382}"/>
              </a:ext>
            </a:extLst>
          </p:cNvPr>
          <p:cNvCxnSpPr>
            <a:cxnSpLocks/>
          </p:cNvCxnSpPr>
          <p:nvPr/>
        </p:nvCxnSpPr>
        <p:spPr>
          <a:xfrm>
            <a:off x="2035448" y="1521780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4CDCE22-E371-4827-87AF-71140013B25E}"/>
              </a:ext>
            </a:extLst>
          </p:cNvPr>
          <p:cNvCxnSpPr>
            <a:cxnSpLocks/>
          </p:cNvCxnSpPr>
          <p:nvPr/>
        </p:nvCxnSpPr>
        <p:spPr>
          <a:xfrm>
            <a:off x="2678386" y="1521780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1BE6CD-F6B2-47E6-8017-0FB3275806EC}"/>
              </a:ext>
            </a:extLst>
          </p:cNvPr>
          <p:cNvCxnSpPr>
            <a:cxnSpLocks/>
          </p:cNvCxnSpPr>
          <p:nvPr/>
        </p:nvCxnSpPr>
        <p:spPr>
          <a:xfrm>
            <a:off x="3649936" y="1521780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472AB9B-D58C-44B9-8BA0-0D2A03AF6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149" y="2218944"/>
            <a:ext cx="7486650" cy="14001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D1AC22E-4B4F-4679-87DC-CA867FE76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386" y="3396861"/>
            <a:ext cx="5396287" cy="14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6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51212-D919-4558-89DA-CF7EB6856FA1}"/>
              </a:ext>
            </a:extLst>
          </p:cNvPr>
          <p:cNvSpPr txBox="1"/>
          <p:nvPr/>
        </p:nvSpPr>
        <p:spPr>
          <a:xfrm>
            <a:off x="350982" y="230909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지식 정보 </a:t>
            </a:r>
            <a:r>
              <a:rPr lang="en-US" altLang="ko-KR"/>
              <a:t>(</a:t>
            </a:r>
            <a:r>
              <a:rPr lang="ko-KR" altLang="en-US"/>
              <a:t>게시판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B7F184-F867-42A9-B91C-C15DF972F020}"/>
              </a:ext>
            </a:extLst>
          </p:cNvPr>
          <p:cNvSpPr/>
          <p:nvPr/>
        </p:nvSpPr>
        <p:spPr>
          <a:xfrm>
            <a:off x="757381" y="711200"/>
            <a:ext cx="10150764" cy="599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5420B-4364-4708-B716-2B7D1FF4B217}"/>
              </a:ext>
            </a:extLst>
          </p:cNvPr>
          <p:cNvSpPr/>
          <p:nvPr/>
        </p:nvSpPr>
        <p:spPr>
          <a:xfrm>
            <a:off x="757381" y="711200"/>
            <a:ext cx="10150764" cy="1006764"/>
          </a:xfrm>
          <a:prstGeom prst="rect">
            <a:avLst/>
          </a:prstGeom>
          <a:solidFill>
            <a:srgbClr val="CFC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DD5223-C672-4CC1-8D35-1076734B1BD6}"/>
              </a:ext>
            </a:extLst>
          </p:cNvPr>
          <p:cNvSpPr/>
          <p:nvPr/>
        </p:nvSpPr>
        <p:spPr>
          <a:xfrm>
            <a:off x="757382" y="1717964"/>
            <a:ext cx="1764146" cy="3980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Category 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7F90D-237F-4268-8140-6DA2727742A4}"/>
              </a:ext>
            </a:extLst>
          </p:cNvPr>
          <p:cNvSpPr/>
          <p:nvPr/>
        </p:nvSpPr>
        <p:spPr>
          <a:xfrm>
            <a:off x="757381" y="5698836"/>
            <a:ext cx="10150764" cy="1006764"/>
          </a:xfrm>
          <a:prstGeom prst="rect">
            <a:avLst/>
          </a:prstGeom>
          <a:solidFill>
            <a:srgbClr val="7F7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B48B17-94F0-4418-B1DD-09397A507D21}"/>
              </a:ext>
            </a:extLst>
          </p:cNvPr>
          <p:cNvSpPr/>
          <p:nvPr/>
        </p:nvSpPr>
        <p:spPr>
          <a:xfrm>
            <a:off x="2521528" y="1717964"/>
            <a:ext cx="8386617" cy="3980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E788A0-BA0E-4ADA-940B-9267D1EF4684}"/>
              </a:ext>
            </a:extLst>
          </p:cNvPr>
          <p:cNvSpPr/>
          <p:nvPr/>
        </p:nvSpPr>
        <p:spPr>
          <a:xfrm>
            <a:off x="757382" y="2138095"/>
            <a:ext cx="1764146" cy="452582"/>
          </a:xfrm>
          <a:prstGeom prst="roundRect">
            <a:avLst/>
          </a:prstGeom>
          <a:solidFill>
            <a:srgbClr val="C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지식 정보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EB41B1-9E1F-42B9-934B-2A9CC650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5" y="897082"/>
            <a:ext cx="635000" cy="635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5994958-47FB-4C59-BE0F-E5108571A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295" y="1828923"/>
            <a:ext cx="6365352" cy="37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5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0C3C20-2DA4-40B2-8541-0004D90E0AC6}"/>
              </a:ext>
            </a:extLst>
          </p:cNvPr>
          <p:cNvGrpSpPr/>
          <p:nvPr/>
        </p:nvGrpSpPr>
        <p:grpSpPr>
          <a:xfrm>
            <a:off x="489529" y="129309"/>
            <a:ext cx="10437414" cy="6188363"/>
            <a:chOff x="544947" y="129309"/>
            <a:chExt cx="10437414" cy="61883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AABE238-A477-4571-8107-7C6F5344F017}"/>
                </a:ext>
              </a:extLst>
            </p:cNvPr>
            <p:cNvSpPr/>
            <p:nvPr/>
          </p:nvSpPr>
          <p:spPr>
            <a:xfrm>
              <a:off x="544947" y="129309"/>
              <a:ext cx="10400144" cy="6188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302CFA-2C71-4D45-B72D-7DFF26A4711E}"/>
                </a:ext>
              </a:extLst>
            </p:cNvPr>
            <p:cNvSpPr txBox="1"/>
            <p:nvPr/>
          </p:nvSpPr>
          <p:spPr>
            <a:xfrm>
              <a:off x="1034473" y="355662"/>
              <a:ext cx="2493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지식 정보 게시판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4CF739B-4FA9-4822-BF33-6159FAFEC76C}"/>
                </a:ext>
              </a:extLst>
            </p:cNvPr>
            <p:cNvSpPr/>
            <p:nvPr/>
          </p:nvSpPr>
          <p:spPr>
            <a:xfrm>
              <a:off x="6031343" y="951345"/>
              <a:ext cx="766618" cy="341746"/>
            </a:xfrm>
            <a:prstGeom prst="roundRect">
              <a:avLst/>
            </a:prstGeom>
            <a:solidFill>
              <a:srgbClr val="7F7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Button</a:t>
              </a:r>
              <a:endParaRPr lang="ko-KR" altLang="en-US" sz="140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9189B-7D32-4813-913B-83244FD06C5E}"/>
                </a:ext>
              </a:extLst>
            </p:cNvPr>
            <p:cNvSpPr/>
            <p:nvPr/>
          </p:nvSpPr>
          <p:spPr>
            <a:xfrm>
              <a:off x="6922652" y="955963"/>
              <a:ext cx="766618" cy="341746"/>
            </a:xfrm>
            <a:prstGeom prst="roundRect">
              <a:avLst/>
            </a:prstGeom>
            <a:solidFill>
              <a:srgbClr val="7F7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Button</a:t>
              </a:r>
              <a:endParaRPr lang="ko-KR" altLang="en-US" sz="140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133C13B-B033-4010-B21B-8E66A9ADCFAB}"/>
                </a:ext>
              </a:extLst>
            </p:cNvPr>
            <p:cNvSpPr/>
            <p:nvPr/>
          </p:nvSpPr>
          <p:spPr>
            <a:xfrm>
              <a:off x="7813961" y="951345"/>
              <a:ext cx="766618" cy="341746"/>
            </a:xfrm>
            <a:prstGeom prst="roundRect">
              <a:avLst/>
            </a:prstGeom>
            <a:solidFill>
              <a:srgbClr val="7F7D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Button</a:t>
              </a:r>
              <a:endParaRPr lang="ko-KR" altLang="en-US" sz="140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6E668E1-F2C0-44A2-B617-53A0156D7C0B}"/>
                </a:ext>
              </a:extLst>
            </p:cNvPr>
            <p:cNvSpPr/>
            <p:nvPr/>
          </p:nvSpPr>
          <p:spPr>
            <a:xfrm>
              <a:off x="1163781" y="1376218"/>
              <a:ext cx="7555346" cy="14778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03EBB5E-3F61-4B7C-BA1E-DDBA2CE34768}"/>
                </a:ext>
              </a:extLst>
            </p:cNvPr>
            <p:cNvSpPr/>
            <p:nvPr/>
          </p:nvSpPr>
          <p:spPr>
            <a:xfrm>
              <a:off x="1163781" y="2932545"/>
              <a:ext cx="7555346" cy="14778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630449D-4406-4167-B9AA-7B9BF01C0EBB}"/>
                </a:ext>
              </a:extLst>
            </p:cNvPr>
            <p:cNvSpPr/>
            <p:nvPr/>
          </p:nvSpPr>
          <p:spPr>
            <a:xfrm>
              <a:off x="1163781" y="4488872"/>
              <a:ext cx="7555346" cy="14778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E0F742A-7BB7-4E4E-976E-78FAF38927C5}"/>
                </a:ext>
              </a:extLst>
            </p:cNvPr>
            <p:cNvSpPr/>
            <p:nvPr/>
          </p:nvSpPr>
          <p:spPr>
            <a:xfrm>
              <a:off x="8829963" y="1376218"/>
              <a:ext cx="369455" cy="459047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F9DA3398-2CFA-4712-9359-A478557CEE21}"/>
                </a:ext>
              </a:extLst>
            </p:cNvPr>
            <p:cNvSpPr/>
            <p:nvPr/>
          </p:nvSpPr>
          <p:spPr>
            <a:xfrm flipV="1">
              <a:off x="8864692" y="5606473"/>
              <a:ext cx="299996" cy="25861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4E639CC4-CF2A-40EC-89AF-D8FC950B19CF}"/>
                </a:ext>
              </a:extLst>
            </p:cNvPr>
            <p:cNvSpPr/>
            <p:nvPr/>
          </p:nvSpPr>
          <p:spPr>
            <a:xfrm rot="2271892">
              <a:off x="7061467" y="462003"/>
              <a:ext cx="2687784" cy="3407847"/>
            </a:xfrm>
            <a:prstGeom prst="arc">
              <a:avLst>
                <a:gd name="adj1" fmla="val 12053332"/>
                <a:gd name="adj2" fmla="val 3066158"/>
              </a:avLst>
            </a:prstGeom>
            <a:ln w="66675">
              <a:solidFill>
                <a:schemeClr val="accent4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768F0616-7F15-437D-8B7D-38A5539FDF5B}"/>
                </a:ext>
              </a:extLst>
            </p:cNvPr>
            <p:cNvSpPr/>
            <p:nvPr/>
          </p:nvSpPr>
          <p:spPr>
            <a:xfrm rot="2271892">
              <a:off x="6184945" y="563603"/>
              <a:ext cx="2687784" cy="3407847"/>
            </a:xfrm>
            <a:prstGeom prst="arc">
              <a:avLst>
                <a:gd name="adj1" fmla="val 12053332"/>
                <a:gd name="adj2" fmla="val 20787744"/>
              </a:avLst>
            </a:prstGeom>
            <a:ln w="66675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D38EF921-6155-4D08-9FD2-070A94C78DC3}"/>
                </a:ext>
              </a:extLst>
            </p:cNvPr>
            <p:cNvSpPr/>
            <p:nvPr/>
          </p:nvSpPr>
          <p:spPr>
            <a:xfrm rot="4033526">
              <a:off x="6499309" y="821910"/>
              <a:ext cx="4162944" cy="4803161"/>
            </a:xfrm>
            <a:prstGeom prst="arc">
              <a:avLst>
                <a:gd name="adj1" fmla="val 12053332"/>
                <a:gd name="adj2" fmla="val 1610666"/>
              </a:avLst>
            </a:prstGeom>
            <a:ln w="66675">
              <a:solidFill>
                <a:schemeClr val="accent6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9691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6AB07-4525-4DFB-9373-FC88802B0BC6}"/>
              </a:ext>
            </a:extLst>
          </p:cNvPr>
          <p:cNvSpPr txBox="1"/>
          <p:nvPr/>
        </p:nvSpPr>
        <p:spPr>
          <a:xfrm>
            <a:off x="535709" y="2401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소통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79DA6-2664-473D-BD5F-0899250B0A41}"/>
              </a:ext>
            </a:extLst>
          </p:cNvPr>
          <p:cNvSpPr txBox="1"/>
          <p:nvPr/>
        </p:nvSpPr>
        <p:spPr>
          <a:xfrm>
            <a:off x="803564" y="1016000"/>
            <a:ext cx="9042400" cy="2358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/>
              <a:t>질문 게시판</a:t>
            </a:r>
            <a:br>
              <a:rPr lang="en-US" altLang="ko-KR"/>
            </a:br>
            <a:r>
              <a:rPr lang="en-US" altLang="ko-KR"/>
              <a:t>	</a:t>
            </a:r>
            <a:r>
              <a:rPr lang="ko-KR" altLang="en-US" sz="1050"/>
              <a:t>헬멧 어떻게 써요 </a:t>
            </a:r>
            <a:r>
              <a:rPr lang="en-US" altLang="ko-KR" sz="105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50"/>
              <a:t>	</a:t>
            </a:r>
            <a:r>
              <a:rPr lang="ko-KR" altLang="en-US" sz="1050"/>
              <a:t>자전거 부품 어떻게 구해요 </a:t>
            </a:r>
            <a:r>
              <a:rPr lang="en-US" altLang="ko-KR" sz="1050"/>
              <a:t>?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2)  </a:t>
            </a:r>
            <a:r>
              <a:rPr lang="ko-KR" altLang="en-US"/>
              <a:t>자유 게시판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arenR" startAt="3"/>
            </a:pPr>
            <a:r>
              <a:rPr lang="ko-KR" altLang="en-US"/>
              <a:t>동행 게시판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534A1D-4602-4C5A-B1F6-7D78BD390DE3}"/>
              </a:ext>
            </a:extLst>
          </p:cNvPr>
          <p:cNvSpPr/>
          <p:nvPr/>
        </p:nvSpPr>
        <p:spPr>
          <a:xfrm>
            <a:off x="4673600" y="898237"/>
            <a:ext cx="6567054" cy="1697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/>
              <a:t>글 제목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글 내용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첨부 파일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6031D71-E207-458C-8624-5FDFE6D586EB}"/>
              </a:ext>
            </a:extLst>
          </p:cNvPr>
          <p:cNvSpPr/>
          <p:nvPr/>
        </p:nvSpPr>
        <p:spPr>
          <a:xfrm>
            <a:off x="4673600" y="2932591"/>
            <a:ext cx="6567054" cy="3403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/>
              <a:t>글 제목</a:t>
            </a:r>
            <a:endParaRPr lang="en-US" altLang="ko-KR"/>
          </a:p>
          <a:p>
            <a:r>
              <a:rPr lang="ko-KR" altLang="en-US"/>
              <a:t>조회수</a:t>
            </a:r>
            <a:endParaRPr lang="en-US" altLang="ko-KR"/>
          </a:p>
          <a:p>
            <a:r>
              <a:rPr lang="ko-KR" altLang="en-US"/>
              <a:t>아이디</a:t>
            </a:r>
            <a:endParaRPr lang="en-US" altLang="ko-KR"/>
          </a:p>
          <a:p>
            <a:r>
              <a:rPr lang="ko-KR" altLang="en-US"/>
              <a:t>글 등록일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글 내용</a:t>
            </a:r>
            <a:endParaRPr lang="en-US" altLang="ko-KR"/>
          </a:p>
          <a:p>
            <a:r>
              <a:rPr lang="ko-KR" altLang="en-US"/>
              <a:t>첨부 파일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댓글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FD44D-FE2C-41F3-AFE0-95BDC9CC0AE4}"/>
              </a:ext>
            </a:extLst>
          </p:cNvPr>
          <p:cNvSpPr txBox="1"/>
          <p:nvPr/>
        </p:nvSpPr>
        <p:spPr>
          <a:xfrm>
            <a:off x="4849091" y="544985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글 등록</a:t>
            </a:r>
            <a:r>
              <a:rPr lang="en-US" altLang="ko-KR"/>
              <a:t>] – </a:t>
            </a:r>
            <a:r>
              <a:rPr lang="ko-KR" altLang="en-US"/>
              <a:t>질문 </a:t>
            </a:r>
            <a:r>
              <a:rPr lang="en-US" altLang="ko-KR"/>
              <a:t>/ </a:t>
            </a:r>
            <a:r>
              <a:rPr lang="ko-KR" altLang="en-US"/>
              <a:t>자유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4C9D7-FD63-4357-94B7-E9EAE2935886}"/>
              </a:ext>
            </a:extLst>
          </p:cNvPr>
          <p:cNvSpPr txBox="1"/>
          <p:nvPr/>
        </p:nvSpPr>
        <p:spPr>
          <a:xfrm>
            <a:off x="4849090" y="2613976"/>
            <a:ext cx="255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글 조회</a:t>
            </a:r>
            <a:r>
              <a:rPr lang="en-US" altLang="ko-KR"/>
              <a:t>] – </a:t>
            </a:r>
            <a:r>
              <a:rPr lang="ko-KR" altLang="en-US"/>
              <a:t>질문 </a:t>
            </a:r>
            <a:r>
              <a:rPr lang="en-US" altLang="ko-KR"/>
              <a:t>/ </a:t>
            </a:r>
            <a:r>
              <a:rPr lang="ko-KR" altLang="en-US"/>
              <a:t>자유</a:t>
            </a:r>
          </a:p>
        </p:txBody>
      </p:sp>
    </p:spTree>
    <p:extLst>
      <p:ext uri="{BB962C8B-B14F-4D97-AF65-F5344CB8AC3E}">
        <p14:creationId xmlns:p14="http://schemas.microsoft.com/office/powerpoint/2010/main" val="268488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6AB07-4525-4DFB-9373-FC88802B0BC6}"/>
              </a:ext>
            </a:extLst>
          </p:cNvPr>
          <p:cNvSpPr txBox="1"/>
          <p:nvPr/>
        </p:nvSpPr>
        <p:spPr>
          <a:xfrm>
            <a:off x="535709" y="2401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소통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79DA6-2664-473D-BD5F-0899250B0A41}"/>
              </a:ext>
            </a:extLst>
          </p:cNvPr>
          <p:cNvSpPr txBox="1"/>
          <p:nvPr/>
        </p:nvSpPr>
        <p:spPr>
          <a:xfrm>
            <a:off x="803564" y="1016000"/>
            <a:ext cx="9042400" cy="2358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/>
              <a:t>질문 게시판</a:t>
            </a:r>
            <a:br>
              <a:rPr lang="en-US" altLang="ko-KR"/>
            </a:br>
            <a:r>
              <a:rPr lang="en-US" altLang="ko-KR"/>
              <a:t>	</a:t>
            </a:r>
            <a:r>
              <a:rPr lang="ko-KR" altLang="en-US" sz="1050"/>
              <a:t>헬멧 어떻게 써요 </a:t>
            </a:r>
            <a:r>
              <a:rPr lang="en-US" altLang="ko-KR" sz="105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50"/>
              <a:t>	</a:t>
            </a:r>
            <a:r>
              <a:rPr lang="ko-KR" altLang="en-US" sz="1050"/>
              <a:t>자전거 부품 어떻게 구해요 </a:t>
            </a:r>
            <a:r>
              <a:rPr lang="en-US" altLang="ko-KR" sz="1050"/>
              <a:t>?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2)  </a:t>
            </a:r>
            <a:r>
              <a:rPr lang="ko-KR" altLang="en-US"/>
              <a:t>자유 게시판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arenR" startAt="3"/>
            </a:pPr>
            <a:r>
              <a:rPr lang="ko-KR" altLang="en-US"/>
              <a:t>동행 게시판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162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6AB07-4525-4DFB-9373-FC88802B0BC6}"/>
              </a:ext>
            </a:extLst>
          </p:cNvPr>
          <p:cNvSpPr txBox="1"/>
          <p:nvPr/>
        </p:nvSpPr>
        <p:spPr>
          <a:xfrm>
            <a:off x="535709" y="2401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소통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79DA6-2664-473D-BD5F-0899250B0A41}"/>
              </a:ext>
            </a:extLst>
          </p:cNvPr>
          <p:cNvSpPr txBox="1"/>
          <p:nvPr/>
        </p:nvSpPr>
        <p:spPr>
          <a:xfrm>
            <a:off x="803564" y="1016000"/>
            <a:ext cx="90424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동행 게시판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62AF1C-C062-4B96-A0BA-E3813719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63" y="406688"/>
            <a:ext cx="6851073" cy="55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61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4565B-0A24-4B91-B886-8901254421EB}"/>
              </a:ext>
            </a:extLst>
          </p:cNvPr>
          <p:cNvSpPr txBox="1"/>
          <p:nvPr/>
        </p:nvSpPr>
        <p:spPr>
          <a:xfrm>
            <a:off x="341746" y="240145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중고 거래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8E2EE-F5B4-4527-80FC-50E98AD8C3AF}"/>
              </a:ext>
            </a:extLst>
          </p:cNvPr>
          <p:cNvSpPr txBox="1"/>
          <p:nvPr/>
        </p:nvSpPr>
        <p:spPr>
          <a:xfrm>
            <a:off x="3089563" y="327890"/>
            <a:ext cx="6987309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글 등록</a:t>
            </a:r>
            <a:endParaRPr lang="en-US" altLang="ko-KR" b="1"/>
          </a:p>
          <a:p>
            <a:r>
              <a:rPr lang="ko-KR" altLang="en-US"/>
              <a:t>제목 </a:t>
            </a:r>
            <a:r>
              <a:rPr lang="en-US" altLang="ko-KR"/>
              <a:t>– text</a:t>
            </a:r>
          </a:p>
          <a:p>
            <a:r>
              <a:rPr lang="ko-KR" altLang="en-US"/>
              <a:t>사진</a:t>
            </a:r>
            <a:r>
              <a:rPr lang="en-US" altLang="ko-KR"/>
              <a:t> – </a:t>
            </a:r>
            <a:r>
              <a:rPr lang="ko-KR" altLang="en-US"/>
              <a:t>파일 업로드</a:t>
            </a:r>
            <a:endParaRPr lang="en-US" altLang="ko-KR"/>
          </a:p>
          <a:p>
            <a:r>
              <a:rPr lang="ko-KR" altLang="en-US"/>
              <a:t>카테고리</a:t>
            </a:r>
            <a:r>
              <a:rPr lang="en-US" altLang="ko-KR"/>
              <a:t> – Combo Box</a:t>
            </a:r>
          </a:p>
          <a:p>
            <a:r>
              <a:rPr lang="ko-KR" altLang="en-US"/>
              <a:t>가격</a:t>
            </a:r>
            <a:r>
              <a:rPr lang="en-US" altLang="ko-KR"/>
              <a:t>(</a:t>
            </a:r>
            <a:r>
              <a:rPr lang="ko-KR" altLang="en-US"/>
              <a:t>가격제안 받기</a:t>
            </a:r>
            <a:r>
              <a:rPr lang="en-US" altLang="ko-KR"/>
              <a:t>) - text</a:t>
            </a:r>
          </a:p>
          <a:p>
            <a:r>
              <a:rPr lang="ko-KR" altLang="en-US"/>
              <a:t>지역 </a:t>
            </a:r>
            <a:r>
              <a:rPr lang="en-US" altLang="ko-KR"/>
              <a:t>– Combo Box</a:t>
            </a:r>
          </a:p>
          <a:p>
            <a:r>
              <a:rPr lang="ko-KR" altLang="en-US"/>
              <a:t>내용 </a:t>
            </a:r>
            <a:r>
              <a:rPr lang="en-US" altLang="ko-KR"/>
              <a:t>– Text Area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3CA15-8938-43C0-A59D-5EA475CFB983}"/>
              </a:ext>
            </a:extLst>
          </p:cNvPr>
          <p:cNvSpPr txBox="1"/>
          <p:nvPr/>
        </p:nvSpPr>
        <p:spPr>
          <a:xfrm>
            <a:off x="3068297" y="2856828"/>
            <a:ext cx="6987309" cy="2585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글 조회</a:t>
            </a:r>
            <a:endParaRPr lang="en-US" altLang="ko-KR" b="1"/>
          </a:p>
          <a:p>
            <a:endParaRPr lang="en-US" altLang="ko-KR"/>
          </a:p>
          <a:p>
            <a:r>
              <a:rPr lang="ko-KR" altLang="en-US"/>
              <a:t>제목 </a:t>
            </a:r>
            <a:r>
              <a:rPr lang="en-US" altLang="ko-KR"/>
              <a:t>– text</a:t>
            </a:r>
          </a:p>
          <a:p>
            <a:r>
              <a:rPr lang="ko-KR" altLang="en-US"/>
              <a:t>조회수 </a:t>
            </a:r>
            <a:r>
              <a:rPr lang="en-US" altLang="ko-KR"/>
              <a:t>– count</a:t>
            </a:r>
          </a:p>
          <a:p>
            <a:r>
              <a:rPr lang="ko-KR" altLang="en-US"/>
              <a:t>등록일 </a:t>
            </a:r>
            <a:r>
              <a:rPr lang="en-US" altLang="ko-KR"/>
              <a:t>-	date</a:t>
            </a:r>
          </a:p>
          <a:p>
            <a:r>
              <a:rPr lang="ko-KR" altLang="en-US"/>
              <a:t>내용 </a:t>
            </a:r>
            <a:r>
              <a:rPr lang="en-US" altLang="ko-KR"/>
              <a:t>– Text Area</a:t>
            </a:r>
          </a:p>
          <a:p>
            <a:r>
              <a:rPr lang="ko-KR" altLang="en-US"/>
              <a:t>사진 </a:t>
            </a:r>
            <a:r>
              <a:rPr lang="en-US" altLang="ko-KR"/>
              <a:t>– </a:t>
            </a:r>
            <a:r>
              <a:rPr lang="ko-KR" altLang="en-US"/>
              <a:t>업로드 된 사진</a:t>
            </a:r>
            <a:endParaRPr lang="en-US" altLang="ko-KR"/>
          </a:p>
          <a:p>
            <a:r>
              <a:rPr lang="ko-KR" altLang="en-US"/>
              <a:t>가격 </a:t>
            </a:r>
            <a:r>
              <a:rPr lang="en-US" altLang="ko-KR"/>
              <a:t>– </a:t>
            </a:r>
            <a:r>
              <a:rPr lang="en-US" altLang="ko-KR" err="1"/>
              <a:t>getParameter</a:t>
            </a:r>
            <a:r>
              <a:rPr lang="en-US" altLang="ko-KR"/>
              <a:t>(</a:t>
            </a:r>
            <a:r>
              <a:rPr lang="ko-KR" altLang="en-US"/>
              <a:t>내장객체</a:t>
            </a:r>
            <a:r>
              <a:rPr lang="en-US" altLang="ko-KR"/>
              <a:t>)</a:t>
            </a:r>
          </a:p>
          <a:p>
            <a:r>
              <a:rPr lang="ko-KR" altLang="en-US"/>
              <a:t>지역 </a:t>
            </a:r>
            <a:r>
              <a:rPr lang="en-US" altLang="ko-KR"/>
              <a:t>– </a:t>
            </a:r>
            <a:r>
              <a:rPr lang="en-US" altLang="ko-KR" err="1"/>
              <a:t>getParameter</a:t>
            </a:r>
            <a:r>
              <a:rPr lang="en-US" altLang="ko-KR"/>
              <a:t>(</a:t>
            </a:r>
            <a:r>
              <a:rPr lang="ko-KR" altLang="en-US"/>
              <a:t>내장객체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4244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51212-D919-4558-89DA-CF7EB6856FA1}"/>
              </a:ext>
            </a:extLst>
          </p:cNvPr>
          <p:cNvSpPr txBox="1"/>
          <p:nvPr/>
        </p:nvSpPr>
        <p:spPr>
          <a:xfrm>
            <a:off x="350982" y="230909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챌린지</a:t>
            </a:r>
            <a:r>
              <a:rPr lang="ko-KR" altLang="en-US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A63FC-E386-457F-8AC1-856BEC355ADF}"/>
              </a:ext>
            </a:extLst>
          </p:cNvPr>
          <p:cNvSpPr txBox="1"/>
          <p:nvPr/>
        </p:nvSpPr>
        <p:spPr>
          <a:xfrm>
            <a:off x="1039091" y="858982"/>
            <a:ext cx="497840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/>
              <a:t>사용자 등록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- </a:t>
            </a:r>
            <a:r>
              <a:rPr lang="ko-KR" altLang="en-US"/>
              <a:t>주행 거리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- </a:t>
            </a:r>
            <a:r>
              <a:rPr lang="ko-KR" altLang="en-US"/>
              <a:t>출발지 이미지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- </a:t>
            </a:r>
            <a:r>
              <a:rPr lang="ko-KR" altLang="en-US"/>
              <a:t>도착지 이미지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2) </a:t>
            </a:r>
            <a:r>
              <a:rPr lang="ko-KR" altLang="en-US"/>
              <a:t>관리자 승인 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- </a:t>
            </a:r>
            <a:r>
              <a:rPr lang="ko-KR" altLang="en-US"/>
              <a:t>데이터 저장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3) </a:t>
            </a:r>
            <a:r>
              <a:rPr lang="ko-KR" altLang="en-US"/>
              <a:t>데이터 통계</a:t>
            </a:r>
          </a:p>
        </p:txBody>
      </p:sp>
    </p:spTree>
    <p:extLst>
      <p:ext uri="{BB962C8B-B14F-4D97-AF65-F5344CB8AC3E}">
        <p14:creationId xmlns:p14="http://schemas.microsoft.com/office/powerpoint/2010/main" val="394950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106AB3-D463-4882-B5EA-4671E763D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31" y="926726"/>
            <a:ext cx="9001125" cy="400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0CFFD3-33EC-4BC2-99CF-7E2230928488}"/>
              </a:ext>
            </a:extLst>
          </p:cNvPr>
          <p:cNvSpPr txBox="1"/>
          <p:nvPr/>
        </p:nvSpPr>
        <p:spPr>
          <a:xfrm>
            <a:off x="788894" y="34962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사이트맵 </a:t>
            </a:r>
            <a:r>
              <a:rPr lang="en-US" altLang="ko-KR"/>
              <a:t>- </a:t>
            </a:r>
            <a:r>
              <a:rPr lang="ko-KR" altLang="en-US"/>
              <a:t>회원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5F4511-9D4B-4051-AB82-EBD0AF2CEB4F}"/>
              </a:ext>
            </a:extLst>
          </p:cNvPr>
          <p:cNvSpPr/>
          <p:nvPr/>
        </p:nvSpPr>
        <p:spPr>
          <a:xfrm>
            <a:off x="1327056" y="3897108"/>
            <a:ext cx="1003488" cy="466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0CDD413-7436-4ECF-BFF6-EE1694879081}"/>
              </a:ext>
            </a:extLst>
          </p:cNvPr>
          <p:cNvSpPr/>
          <p:nvPr/>
        </p:nvSpPr>
        <p:spPr>
          <a:xfrm>
            <a:off x="5928908" y="3897108"/>
            <a:ext cx="1003488" cy="466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31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30CFFD3-33EC-4BC2-99CF-7E2230928488}"/>
              </a:ext>
            </a:extLst>
          </p:cNvPr>
          <p:cNvSpPr txBox="1"/>
          <p:nvPr/>
        </p:nvSpPr>
        <p:spPr>
          <a:xfrm>
            <a:off x="788894" y="34962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사이트맵 </a:t>
            </a:r>
            <a:r>
              <a:rPr lang="en-US" altLang="ko-KR"/>
              <a:t>- </a:t>
            </a:r>
            <a:r>
              <a:rPr lang="ko-KR" altLang="en-US"/>
              <a:t>관리자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0681A5-8305-4328-BF41-B15F3CBA8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47" y="1114714"/>
            <a:ext cx="90011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7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2A625A-3A6C-4FFF-A41F-AE72701E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19062"/>
            <a:ext cx="9934575" cy="6619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6E086C-B80D-4585-9F66-5FD3EE58196B}"/>
              </a:ext>
            </a:extLst>
          </p:cNvPr>
          <p:cNvSpPr txBox="1"/>
          <p:nvPr/>
        </p:nvSpPr>
        <p:spPr>
          <a:xfrm>
            <a:off x="457200" y="23812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ER-D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2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8EE821-F024-491C-8803-77E6DC41E898}"/>
              </a:ext>
            </a:extLst>
          </p:cNvPr>
          <p:cNvSpPr txBox="1"/>
          <p:nvPr/>
        </p:nvSpPr>
        <p:spPr>
          <a:xfrm>
            <a:off x="1391215" y="318739"/>
            <a:ext cx="4021294" cy="5855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회원가입</a:t>
            </a:r>
            <a:endParaRPr lang="en-US" altLang="ko-KR" b="1"/>
          </a:p>
          <a:p>
            <a:pPr>
              <a:lnSpc>
                <a:spcPct val="150000"/>
              </a:lnSpc>
            </a:pP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아이디 </a:t>
            </a:r>
            <a:r>
              <a:rPr lang="en-US" altLang="ko-KR"/>
              <a:t>(PK)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en-US" altLang="ko-KR" sz="1400"/>
              <a:t>- </a:t>
            </a:r>
            <a:r>
              <a:rPr lang="ko-KR" altLang="en-US" sz="1400"/>
              <a:t>중복 확인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비밀번호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비밀번호 확인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전화번호</a:t>
            </a:r>
            <a:r>
              <a:rPr lang="en-US" altLang="ko-KR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 </a:t>
            </a:r>
            <a:r>
              <a:rPr lang="en-US" altLang="ko-KR" sz="1400" err="1"/>
              <a:t>ComboBox</a:t>
            </a:r>
            <a:r>
              <a:rPr lang="ko-KR" altLang="en-US" sz="1400"/>
              <a:t> </a:t>
            </a:r>
            <a:r>
              <a:rPr lang="en-US" altLang="ko-KR" sz="1400"/>
              <a:t>– TEXT</a:t>
            </a:r>
            <a:r>
              <a:rPr lang="ko-KR" altLang="en-US" sz="1400"/>
              <a:t>필드 </a:t>
            </a:r>
            <a:r>
              <a:rPr lang="en-US" altLang="ko-KR" sz="1400"/>
              <a:t>– TEXT</a:t>
            </a:r>
            <a:r>
              <a:rPr lang="ko-KR" altLang="en-US" sz="1400"/>
              <a:t>필드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이메일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 </a:t>
            </a:r>
            <a:r>
              <a:rPr lang="en-US" altLang="ko-KR" sz="1400"/>
              <a:t>TEXT</a:t>
            </a:r>
            <a:r>
              <a:rPr lang="ko-KR" altLang="en-US" sz="1400"/>
              <a:t>필드 </a:t>
            </a:r>
            <a:r>
              <a:rPr lang="en-US" altLang="ko-KR" sz="1400"/>
              <a:t>– </a:t>
            </a:r>
            <a:r>
              <a:rPr lang="en-US" altLang="ko-KR" sz="1400" err="1"/>
              <a:t>ComboBox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주소</a:t>
            </a:r>
            <a:r>
              <a:rPr lang="en-US" altLang="ko-KR" sz="1400"/>
              <a:t>(</a:t>
            </a:r>
            <a:r>
              <a:rPr lang="ko-KR" altLang="en-US" sz="1400"/>
              <a:t>우편번호 검색 기능 보류</a:t>
            </a:r>
            <a:r>
              <a:rPr lang="en-US" altLang="ko-KR" sz="1400"/>
              <a:t>)	</a:t>
            </a:r>
            <a:r>
              <a:rPr lang="en-US" altLang="ko-KR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en-US" altLang="ko-KR" sz="1400"/>
              <a:t> TEXT</a:t>
            </a:r>
            <a:r>
              <a:rPr lang="ko-KR" altLang="en-US" sz="1400"/>
              <a:t>필드  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생년월일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en-US" altLang="ko-KR" sz="1400"/>
              <a:t> </a:t>
            </a:r>
            <a:r>
              <a:rPr lang="en-US" altLang="ko-KR" sz="1400" err="1"/>
              <a:t>ComboBox</a:t>
            </a:r>
            <a:r>
              <a:rPr lang="en-US" altLang="ko-KR" sz="1400"/>
              <a:t> –  </a:t>
            </a:r>
            <a:r>
              <a:rPr lang="en-US" altLang="ko-KR" sz="1400" err="1"/>
              <a:t>ComboBox</a:t>
            </a:r>
            <a:r>
              <a:rPr lang="en-US" altLang="ko-KR" sz="1400"/>
              <a:t> - text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2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51212-D919-4558-89DA-CF7EB6856FA1}"/>
              </a:ext>
            </a:extLst>
          </p:cNvPr>
          <p:cNvSpPr txBox="1"/>
          <p:nvPr/>
        </p:nvSpPr>
        <p:spPr>
          <a:xfrm>
            <a:off x="350982" y="230909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메인</a:t>
            </a:r>
            <a:endParaRPr lang="en-US" altLang="ko-KR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9C3EEA92-595B-4DAA-BBD1-E29BB902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36" y="511961"/>
            <a:ext cx="9430327" cy="583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51212-D919-4558-89DA-CF7EB6856FA1}"/>
              </a:ext>
            </a:extLst>
          </p:cNvPr>
          <p:cNvSpPr txBox="1"/>
          <p:nvPr/>
        </p:nvSpPr>
        <p:spPr>
          <a:xfrm>
            <a:off x="350982" y="230909"/>
            <a:ext cx="296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지식 정보 </a:t>
            </a:r>
            <a:r>
              <a:rPr lang="en-US" altLang="ko-KR"/>
              <a:t>(</a:t>
            </a:r>
            <a:r>
              <a:rPr lang="ko-KR" altLang="en-US"/>
              <a:t>게시판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A63FC-E386-457F-8AC1-856BEC355ADF}"/>
              </a:ext>
            </a:extLst>
          </p:cNvPr>
          <p:cNvSpPr txBox="1"/>
          <p:nvPr/>
        </p:nvSpPr>
        <p:spPr>
          <a:xfrm>
            <a:off x="1039091" y="858982"/>
            <a:ext cx="497840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/>
              <a:t>자전거 브랜드 소개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/>
              <a:t>자전거 사용 시 유의 사항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/>
              <a:t>주행 시 대처 사항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/>
              <a:t>교통 법규</a:t>
            </a:r>
            <a:endParaRPr lang="en-US" altLang="ko-KR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185E01-6754-41E3-A045-F9E3DE79CED5}"/>
              </a:ext>
            </a:extLst>
          </p:cNvPr>
          <p:cNvSpPr/>
          <p:nvPr/>
        </p:nvSpPr>
        <p:spPr>
          <a:xfrm>
            <a:off x="8828734" y="712434"/>
            <a:ext cx="960446" cy="201482"/>
          </a:xfrm>
          <a:prstGeom prst="roundRect">
            <a:avLst/>
          </a:prstGeom>
          <a:solidFill>
            <a:schemeClr val="bg1"/>
          </a:solidFill>
          <a:ln>
            <a:solidFill>
              <a:srgbClr val="C2C1C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rgbClr val="E4E7EB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ID</a:t>
            </a:r>
            <a:endParaRPr lang="ko-KR" altLang="en-US" sz="1050">
              <a:solidFill>
                <a:srgbClr val="E4E7EB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B619F46-83E5-4093-8ABF-132CD602C4B8}"/>
              </a:ext>
            </a:extLst>
          </p:cNvPr>
          <p:cNvSpPr/>
          <p:nvPr/>
        </p:nvSpPr>
        <p:spPr>
          <a:xfrm>
            <a:off x="8828734" y="979488"/>
            <a:ext cx="960446" cy="201482"/>
          </a:xfrm>
          <a:prstGeom prst="roundRect">
            <a:avLst/>
          </a:prstGeom>
          <a:solidFill>
            <a:schemeClr val="bg1"/>
          </a:solidFill>
          <a:ln>
            <a:solidFill>
              <a:srgbClr val="C2C1C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rgbClr val="E4E7EB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PASSWORD</a:t>
            </a:r>
            <a:endParaRPr lang="ko-KR" altLang="en-US" sz="1000">
              <a:solidFill>
                <a:srgbClr val="E4E7EB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CBD331-B79A-4F85-851E-51299C54EBE4}"/>
              </a:ext>
            </a:extLst>
          </p:cNvPr>
          <p:cNvSpPr/>
          <p:nvPr/>
        </p:nvSpPr>
        <p:spPr>
          <a:xfrm>
            <a:off x="9897554" y="721894"/>
            <a:ext cx="641137" cy="201482"/>
          </a:xfrm>
          <a:prstGeom prst="roundRect">
            <a:avLst/>
          </a:prstGeom>
          <a:solidFill>
            <a:srgbClr val="5B59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rgbClr val="E4E7EB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LOGIN</a:t>
            </a:r>
            <a:endParaRPr lang="ko-KR" altLang="en-US" sz="1050">
              <a:solidFill>
                <a:srgbClr val="E4E7EB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5C08AD-6ABF-477F-BEA2-D5F7E04915B3}"/>
              </a:ext>
            </a:extLst>
          </p:cNvPr>
          <p:cNvSpPr/>
          <p:nvPr/>
        </p:nvSpPr>
        <p:spPr>
          <a:xfrm>
            <a:off x="9897553" y="974758"/>
            <a:ext cx="641137" cy="201482"/>
          </a:xfrm>
          <a:prstGeom prst="roundRect">
            <a:avLst/>
          </a:prstGeom>
          <a:solidFill>
            <a:srgbClr val="5B59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rgbClr val="E4E7EB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JOIN</a:t>
            </a:r>
            <a:endParaRPr lang="ko-KR" altLang="en-US" sz="1050">
              <a:solidFill>
                <a:srgbClr val="E4E7EB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47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B7F184-F867-42A9-B91C-C15DF972F020}"/>
              </a:ext>
            </a:extLst>
          </p:cNvPr>
          <p:cNvSpPr/>
          <p:nvPr/>
        </p:nvSpPr>
        <p:spPr>
          <a:xfrm>
            <a:off x="849744" y="431800"/>
            <a:ext cx="10150764" cy="599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7F90D-237F-4268-8140-6DA2727742A4}"/>
              </a:ext>
            </a:extLst>
          </p:cNvPr>
          <p:cNvSpPr/>
          <p:nvPr/>
        </p:nvSpPr>
        <p:spPr>
          <a:xfrm>
            <a:off x="1077" y="5840737"/>
            <a:ext cx="12192000" cy="1006764"/>
          </a:xfrm>
          <a:prstGeom prst="rect">
            <a:avLst/>
          </a:prstGeom>
          <a:solidFill>
            <a:srgbClr val="5B5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Footer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78021AF-8402-4739-AB1E-C25BC96B883B}"/>
              </a:ext>
            </a:extLst>
          </p:cNvPr>
          <p:cNvSpPr/>
          <p:nvPr/>
        </p:nvSpPr>
        <p:spPr>
          <a:xfrm>
            <a:off x="0" y="11985"/>
            <a:ext cx="12192000" cy="959854"/>
          </a:xfrm>
          <a:prstGeom prst="rect">
            <a:avLst/>
          </a:prstGeom>
          <a:solidFill>
            <a:srgbClr val="C2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78E7317F-182C-4012-85E5-8D789E62A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09" r="25018"/>
          <a:stretch/>
        </p:blipFill>
        <p:spPr>
          <a:xfrm>
            <a:off x="1355213" y="147784"/>
            <a:ext cx="726136" cy="63754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E44053E-85BB-42E3-9E51-878475431667}"/>
              </a:ext>
            </a:extLst>
          </p:cNvPr>
          <p:cNvGrpSpPr/>
          <p:nvPr/>
        </p:nvGrpSpPr>
        <p:grpSpPr>
          <a:xfrm>
            <a:off x="5188226" y="191457"/>
            <a:ext cx="1737541" cy="553998"/>
            <a:chOff x="5188226" y="658182"/>
            <a:chExt cx="1737541" cy="55399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7974C3-5723-4C18-9326-3664690ACB90}"/>
                </a:ext>
              </a:extLst>
            </p:cNvPr>
            <p:cNvSpPr txBox="1"/>
            <p:nvPr/>
          </p:nvSpPr>
          <p:spPr>
            <a:xfrm>
              <a:off x="5188226" y="658182"/>
              <a:ext cx="14738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3600" b="1" err="1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ㅈㅈㄱ</a:t>
              </a:r>
              <a:endParaRPr lang="ko-KR" altLang="en-US" sz="36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9B728D1-CD09-4181-BF34-EE8329541175}"/>
                </a:ext>
              </a:extLst>
            </p:cNvPr>
            <p:cNvSpPr txBox="1"/>
            <p:nvPr/>
          </p:nvSpPr>
          <p:spPr>
            <a:xfrm>
              <a:off x="6061564" y="1036313"/>
              <a:ext cx="864203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동행하는 사람들</a:t>
              </a:r>
              <a:r>
                <a:rPr lang="en-US" altLang="ko-KR" sz="60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…</a:t>
              </a:r>
              <a:endParaRPr lang="ko-KR" altLang="en-US" sz="60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4211FDD-001D-43E5-B476-DF91C88AE0B6}"/>
              </a:ext>
            </a:extLst>
          </p:cNvPr>
          <p:cNvSpPr/>
          <p:nvPr/>
        </p:nvSpPr>
        <p:spPr>
          <a:xfrm>
            <a:off x="720825" y="967607"/>
            <a:ext cx="1764146" cy="4525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지식 정보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5256E3F-0035-4685-A254-622FCE939B92}"/>
              </a:ext>
            </a:extLst>
          </p:cNvPr>
          <p:cNvSpPr/>
          <p:nvPr/>
        </p:nvSpPr>
        <p:spPr>
          <a:xfrm>
            <a:off x="2181155" y="1135644"/>
            <a:ext cx="318429" cy="118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소통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4B61CC2-D273-4B6B-80AE-09282E9FBCD5}"/>
              </a:ext>
            </a:extLst>
          </p:cNvPr>
          <p:cNvSpPr/>
          <p:nvPr/>
        </p:nvSpPr>
        <p:spPr>
          <a:xfrm>
            <a:off x="2810723" y="1132376"/>
            <a:ext cx="637823" cy="1216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중고 거래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046865-1972-4896-98F6-42D32781615D}"/>
              </a:ext>
            </a:extLst>
          </p:cNvPr>
          <p:cNvCxnSpPr>
            <a:cxnSpLocks/>
          </p:cNvCxnSpPr>
          <p:nvPr/>
        </p:nvCxnSpPr>
        <p:spPr>
          <a:xfrm>
            <a:off x="1249680" y="1362537"/>
            <a:ext cx="9637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A9BC2E1-01AB-4486-B043-45FDDFA448A9}"/>
              </a:ext>
            </a:extLst>
          </p:cNvPr>
          <p:cNvSpPr/>
          <p:nvPr/>
        </p:nvSpPr>
        <p:spPr>
          <a:xfrm>
            <a:off x="3820602" y="1087364"/>
            <a:ext cx="448980" cy="218680"/>
          </a:xfrm>
          <a:prstGeom prst="roundRect">
            <a:avLst/>
          </a:prstGeom>
          <a:gradFill flip="none" rotWithShape="1">
            <a:gsLst>
              <a:gs pos="25000">
                <a:schemeClr val="accent4">
                  <a:lumMod val="20000"/>
                  <a:lumOff val="80000"/>
                </a:schemeClr>
              </a:gs>
              <a:gs pos="8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>
                <a:solidFill>
                  <a:srgbClr val="5B5967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챌린지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9675C50-F1D0-4514-A5D9-5CF9653881D4}"/>
              </a:ext>
            </a:extLst>
          </p:cNvPr>
          <p:cNvCxnSpPr>
            <a:cxnSpLocks/>
          </p:cNvCxnSpPr>
          <p:nvPr/>
        </p:nvCxnSpPr>
        <p:spPr>
          <a:xfrm>
            <a:off x="2035448" y="1112205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A12B5C-A993-4DF7-AE23-5976F2DE615E}"/>
              </a:ext>
            </a:extLst>
          </p:cNvPr>
          <p:cNvCxnSpPr>
            <a:cxnSpLocks/>
          </p:cNvCxnSpPr>
          <p:nvPr/>
        </p:nvCxnSpPr>
        <p:spPr>
          <a:xfrm>
            <a:off x="2678386" y="1112205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F2C0EA-3BE5-4759-8635-71BA36314AAF}"/>
              </a:ext>
            </a:extLst>
          </p:cNvPr>
          <p:cNvCxnSpPr>
            <a:cxnSpLocks/>
          </p:cNvCxnSpPr>
          <p:nvPr/>
        </p:nvCxnSpPr>
        <p:spPr>
          <a:xfrm>
            <a:off x="3649936" y="1112205"/>
            <a:ext cx="0" cy="154476"/>
          </a:xfrm>
          <a:prstGeom prst="line">
            <a:avLst/>
          </a:prstGeom>
          <a:ln>
            <a:solidFill>
              <a:srgbClr val="7F7D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81A1CBD-980B-482B-B36A-F9F58C5A299B}"/>
              </a:ext>
            </a:extLst>
          </p:cNvPr>
          <p:cNvSpPr/>
          <p:nvPr/>
        </p:nvSpPr>
        <p:spPr>
          <a:xfrm>
            <a:off x="10866025" y="478710"/>
            <a:ext cx="770776" cy="229209"/>
          </a:xfrm>
          <a:prstGeom prst="roundRect">
            <a:avLst/>
          </a:prstGeom>
          <a:solidFill>
            <a:srgbClr val="5B59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rgbClr val="E4E7EB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LOGIN</a:t>
            </a:r>
            <a:endParaRPr lang="ko-KR" altLang="en-US" sz="1050">
              <a:solidFill>
                <a:srgbClr val="E4E7EB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3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1160</Words>
  <Application>Microsoft Office PowerPoint</Application>
  <PresentationFormat>와이드스크린</PresentationFormat>
  <Paragraphs>282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에스코어 드림 1 Thin</vt:lpstr>
      <vt:lpstr>에스코어 드림 3 Light</vt:lpstr>
      <vt:lpstr>Arial</vt:lpstr>
      <vt:lpstr>Patua One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</dc:creator>
  <cp:lastModifiedBy>i7C-40</cp:lastModifiedBy>
  <cp:revision>67</cp:revision>
  <dcterms:created xsi:type="dcterms:W3CDTF">2021-06-30T05:37:58Z</dcterms:created>
  <dcterms:modified xsi:type="dcterms:W3CDTF">2021-07-02T07:18:14Z</dcterms:modified>
</cp:coreProperties>
</file>