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8DF6"/>
    <a:srgbClr val="FFDD71"/>
    <a:srgbClr val="FFD44B"/>
    <a:srgbClr val="E6E6E6"/>
    <a:srgbClr val="FF8585"/>
    <a:srgbClr val="AFDC7E"/>
    <a:srgbClr val="9148C8"/>
    <a:srgbClr val="00339A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ko-KR" altLang="en-US" sz="60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허</a:t>
            </a:r>
            <a:r>
              <a:rPr lang="ko-KR" altLang="en-US" sz="60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건</a:t>
            </a:r>
            <a:r>
              <a:rPr lang="ko-KR" altLang="en-US" sz="60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의</a:t>
            </a:r>
            <a:r>
              <a:rPr lang="en-US" altLang="ko-KR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친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해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지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길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6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99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바라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99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316544" y="4037286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34432" y="2881625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고진감래</a:t>
            </a:r>
            <a:endParaRPr lang="en-US" altLang="ko-KR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51553" y="3435623"/>
            <a:ext cx="3089308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고용해주신건 진짜 감사한데 집에 갈래</a:t>
            </a:r>
            <a:endParaRPr lang="en-US" altLang="ko-KR" sz="13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9348" y="2643447"/>
            <a:ext cx="8753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서울 </a:t>
            </a:r>
            <a:r>
              <a:rPr lang="en-US" altLang="ko-KR" sz="80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4</a:t>
            </a:r>
            <a:r>
              <a:rPr lang="ko-KR" altLang="en-US" sz="80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반 파이팅</a:t>
            </a:r>
            <a:r>
              <a:rPr lang="en-US" altLang="ko-KR" sz="80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!!!</a:t>
            </a:r>
            <a:endParaRPr lang="ko-KR" altLang="en-US" sz="80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2021-01-24T08:39:34Z</dcterms:created>
  <dcterms:modified xsi:type="dcterms:W3CDTF">2024-08-19T07:01:42Z</dcterms:modified>
</cp:coreProperties>
</file>