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244" autoAdjust="0"/>
  </p:normalViewPr>
  <p:slideViewPr>
    <p:cSldViewPr snapToGrid="0">
      <p:cViewPr varScale="1">
        <p:scale>
          <a:sx n="53" d="100"/>
          <a:sy n="53" d="100"/>
        </p:scale>
        <p:origin x="108" y="73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C85752C-4E74-4352-9468-5EAE9FAFE528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654F3A-2F17-4AA2-8A18-622AD834D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안녕하세요</a:t>
            </a:r>
          </a:p>
          <a:p>
            <a:endParaRPr lang="ko-KR" altLang="en-US" dirty="0"/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코딩하려면 우선 코딩 환경을 마련해야 합니다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Anaconda </a:t>
            </a:r>
            <a:r>
              <a:rPr lang="ko-KR" altLang="en-US" dirty="0"/>
              <a:t>환경에서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IPython</a:t>
            </a:r>
            <a:r>
              <a:rPr lang="en-US" altLang="ko-KR" dirty="0"/>
              <a:t> notebook</a:t>
            </a:r>
            <a:r>
              <a:rPr lang="ko-KR" altLang="en-US" dirty="0"/>
              <a:t>을 이용해서 프로그래밍을 하려고 합니다</a:t>
            </a:r>
          </a:p>
          <a:p>
            <a:endParaRPr lang="ko-KR" altLang="en-US" dirty="0"/>
          </a:p>
          <a:p>
            <a:r>
              <a:rPr lang="ko-KR" altLang="en-US" dirty="0"/>
              <a:t>프로그래밍 환경이 준비가 되면 우선 </a:t>
            </a:r>
            <a:r>
              <a:rPr lang="ko-KR" altLang="en-US" dirty="0" err="1"/>
              <a:t>파이썬으로</a:t>
            </a:r>
            <a:r>
              <a:rPr lang="ko-KR" altLang="en-US" dirty="0"/>
              <a:t> 간단한 리스트를 다뤄보겠습니다</a:t>
            </a:r>
          </a:p>
          <a:p>
            <a:endParaRPr lang="ko-KR" altLang="en-US" dirty="0"/>
          </a:p>
          <a:p>
            <a:r>
              <a:rPr lang="ko-KR" altLang="en-US" dirty="0"/>
              <a:t>그런 다음 과제로 </a:t>
            </a:r>
            <a:r>
              <a:rPr lang="ko-KR" altLang="en-US" dirty="0" err="1"/>
              <a:t>딥러닝</a:t>
            </a:r>
            <a:r>
              <a:rPr lang="ko-KR" altLang="en-US" dirty="0"/>
              <a:t> 응용에서 많이 사용되는 </a:t>
            </a:r>
            <a:r>
              <a:rPr lang="ko-KR" altLang="en-US" dirty="0" err="1"/>
              <a:t>딕셔너리</a:t>
            </a:r>
            <a:r>
              <a:rPr lang="ko-KR" altLang="en-US" dirty="0"/>
              <a:t> 자료를 다루는 코딩을 해보겠습니다 </a:t>
            </a:r>
          </a:p>
          <a:p>
            <a:endParaRPr lang="ko-KR" altLang="en-US" dirty="0"/>
          </a:p>
          <a:p>
            <a:r>
              <a:rPr lang="ko-KR" altLang="en-US" dirty="0"/>
              <a:t>오늘 하신 모든 </a:t>
            </a:r>
            <a:r>
              <a:rPr lang="ko-KR" altLang="en-US" dirty="0" err="1"/>
              <a:t>파이썬</a:t>
            </a:r>
            <a:r>
              <a:rPr lang="ko-KR" altLang="en-US" dirty="0"/>
              <a:t> 코딩 실습 결과는 과제로 제출하셔야 합니다</a:t>
            </a:r>
          </a:p>
          <a:p>
            <a:endParaRPr lang="en-US" altLang="ko-KR" dirty="0"/>
          </a:p>
          <a:p>
            <a:r>
              <a:rPr lang="en-US" altLang="ko-KR" dirty="0"/>
              <a:t>Hello everyone.</a:t>
            </a:r>
          </a:p>
          <a:p>
            <a:r>
              <a:rPr lang="en-US" altLang="ko-KR" dirty="0"/>
              <a:t>I will explain</a:t>
            </a:r>
            <a:r>
              <a:rPr lang="ko-KR" altLang="en-US" dirty="0"/>
              <a:t> </a:t>
            </a:r>
            <a:r>
              <a:rPr lang="en-US" altLang="ko-KR" dirty="0"/>
              <a:t>you the first homework.</a:t>
            </a:r>
          </a:p>
          <a:p>
            <a:r>
              <a:rPr lang="en-US" altLang="ko-KR" dirty="0"/>
              <a:t>There are three works in this homework.</a:t>
            </a:r>
          </a:p>
          <a:p>
            <a:r>
              <a:rPr lang="en-US" altLang="ko-KR" dirty="0"/>
              <a:t>The first one is the video lecture auditing.</a:t>
            </a:r>
          </a:p>
          <a:p>
            <a:r>
              <a:rPr lang="en-US" altLang="ko-KR" dirty="0"/>
              <a:t>The 2</a:t>
            </a:r>
            <a:r>
              <a:rPr lang="en-US" altLang="ko-KR" baseline="30000" dirty="0"/>
              <a:t>nd</a:t>
            </a:r>
            <a:r>
              <a:rPr lang="en-US" altLang="ko-KR" dirty="0"/>
              <a:t> is setting the Anaconda environment.</a:t>
            </a:r>
          </a:p>
          <a:p>
            <a:r>
              <a:rPr lang="en-US" altLang="ko-KR" dirty="0"/>
              <a:t>The 3</a:t>
            </a:r>
            <a:r>
              <a:rPr lang="en-US" altLang="ko-KR" baseline="30000" dirty="0"/>
              <a:t>rd</a:t>
            </a:r>
            <a:r>
              <a:rPr lang="en-US" altLang="ko-KR" baseline="0" dirty="0"/>
              <a:t> one is </a:t>
            </a:r>
            <a:r>
              <a:rPr lang="en-US" altLang="ko-KR" dirty="0"/>
              <a:t>a simple Python List</a:t>
            </a:r>
            <a:r>
              <a:rPr lang="en-US" altLang="ko-KR" baseline="0" dirty="0"/>
              <a:t> </a:t>
            </a:r>
            <a:r>
              <a:rPr lang="en-US" altLang="ko-KR" dirty="0"/>
              <a:t>coding.</a:t>
            </a:r>
          </a:p>
          <a:p>
            <a:r>
              <a:rPr lang="en-US" altLang="ko-KR" dirty="0"/>
              <a:t>The 4</a:t>
            </a:r>
            <a:r>
              <a:rPr lang="en-US" altLang="ko-KR" baseline="30000" dirty="0"/>
              <a:t>th</a:t>
            </a:r>
            <a:r>
              <a:rPr lang="en-US" altLang="ko-KR" dirty="0"/>
              <a:t> is a Python Dictionary generation coding.</a:t>
            </a:r>
          </a:p>
          <a:p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now on,</a:t>
            </a:r>
            <a:r>
              <a:rPr lang="en-US" altLang="ko-KR" baseline="0" dirty="0"/>
              <a:t> </a:t>
            </a:r>
            <a:r>
              <a:rPr lang="en-US" altLang="ko-KR" dirty="0"/>
              <a:t>I will explain each work in more detail.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54F3A-2F17-4AA2-8A18-622AD834D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569F-2C7E-430E-B5ED-8E27EA7D3EB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123-1188-4D17-B907-36574A9F9C17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CB2-9506-4C84-BCD0-A600C39AFF22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DE9-A56E-4641-97CF-68706A6ADD7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FD17-B75B-4123-ADB7-1C4318F7304F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E87-D83E-4FC2-92C0-48EDCBE9C57C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9B02-B403-4B0A-8F3B-7FABDACDCDC1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2B64-395F-4203-8BC2-7D35CC6926B4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AEBB-E8A9-4022-AC8E-1116C4833D61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9E27-1DD2-4219-8CF6-20DDDB5F6858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AA0-3DCF-419C-AB39-99644C528977}" type="datetime1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14748"/>
            <a:ext cx="10515600" cy="107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36011"/>
            <a:ext cx="10515600" cy="504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8AA8975A-F875-4DAE-891C-142C206A733B}" type="datetime1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4760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4760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3106C740-F6C6-4638-A784-0AEBA7F11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33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FF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Lab4.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</a:t>
            </a:r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4991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FF0000"/>
                </a:solidFill>
              </a:rPr>
              <a:t>파이썬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필수 라이브러리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l"/>
            <a:r>
              <a:rPr lang="en-US" altLang="ko-KR" dirty="0" err="1"/>
              <a:t>numpy</a:t>
            </a:r>
            <a:endParaRPr lang="en-US" altLang="ko-KR" dirty="0"/>
          </a:p>
          <a:p>
            <a:pPr lvl="1" algn="l"/>
            <a:r>
              <a:rPr lang="en-US" altLang="ko-KR" dirty="0"/>
              <a:t>matplotlib</a:t>
            </a:r>
          </a:p>
          <a:p>
            <a:pPr lvl="1" algn="l"/>
            <a:r>
              <a:rPr lang="en-US" altLang="ko-KR" dirty="0">
                <a:solidFill>
                  <a:srgbClr val="FF0000"/>
                </a:solidFill>
              </a:rPr>
              <a:t>pandas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6C740-F6C6-4638-A784-0AEBA7F1170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" name="오디오 1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03"/>
    </mc:Choice>
    <mc:Fallback xmlns="">
      <p:transition spd="slow" advTm="38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94D8-46A6-4839-B5E4-3603725E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4CCF3-4CAE-4FB1-AF63-632AF644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517904"/>
            <a:ext cx="5096478" cy="4832727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Iris dataset</a:t>
            </a:r>
            <a:r>
              <a:rPr lang="ko-KR" altLang="en-US" sz="1700" dirty="0"/>
              <a:t>을 가져오기 위한 방법으로는 여러가지가 있지만</a:t>
            </a:r>
            <a:r>
              <a:rPr lang="en-US" altLang="ko-KR" sz="1700" dirty="0"/>
              <a:t>, python </a:t>
            </a:r>
            <a:r>
              <a:rPr lang="ko-KR" altLang="en-US" sz="1700" dirty="0"/>
              <a:t>라이브러리 중 하나인 </a:t>
            </a:r>
            <a:r>
              <a:rPr lang="en-US" altLang="ko-KR" sz="1700" b="0" i="0" dirty="0">
                <a:effectLst/>
                <a:latin typeface="Mukta"/>
              </a:rPr>
              <a:t>scikit-learn</a:t>
            </a:r>
            <a:r>
              <a:rPr lang="ko-KR" altLang="en-US" sz="1700" b="0" i="0" dirty="0">
                <a:effectLst/>
                <a:latin typeface="Mukta"/>
              </a:rPr>
              <a:t>을 이용하면 편리하므로 콘솔창에서 </a:t>
            </a:r>
            <a:r>
              <a:rPr lang="en-US" altLang="ko-KR" sz="1700" b="0" i="0" dirty="0">
                <a:effectLst/>
                <a:latin typeface="Mukta"/>
              </a:rPr>
              <a:t>pip install </a:t>
            </a:r>
            <a:r>
              <a:rPr lang="en-US" altLang="ko-KR" sz="1700" b="0" i="0" dirty="0" err="1">
                <a:effectLst/>
                <a:latin typeface="Mukta"/>
              </a:rPr>
              <a:t>sklearn</a:t>
            </a:r>
            <a:r>
              <a:rPr lang="ko-KR" altLang="en-US" sz="1700" b="0" i="0" dirty="0">
                <a:effectLst/>
                <a:latin typeface="Mukta"/>
              </a:rPr>
              <a:t>을 통해 </a:t>
            </a:r>
            <a:r>
              <a:rPr lang="en-US" altLang="ko-KR" sz="1700" b="0" i="0" dirty="0">
                <a:effectLst/>
                <a:latin typeface="Mukta"/>
              </a:rPr>
              <a:t>scikit-learn</a:t>
            </a:r>
            <a:r>
              <a:rPr lang="ko-KR" altLang="en-US" sz="1700" b="0" i="0" dirty="0">
                <a:effectLst/>
                <a:latin typeface="Mukta"/>
              </a:rPr>
              <a:t>을 다운로드 </a:t>
            </a:r>
            <a:r>
              <a:rPr lang="ko-KR" altLang="en-US" sz="1700" dirty="0">
                <a:latin typeface="Mukta"/>
              </a:rPr>
              <a:t>하십시오</a:t>
            </a:r>
            <a:endParaRPr lang="en-US" altLang="ko-KR" sz="1700" b="0" i="0" dirty="0">
              <a:effectLst/>
              <a:latin typeface="Mukta"/>
            </a:endParaRPr>
          </a:p>
          <a:p>
            <a:r>
              <a:rPr lang="en-US" altLang="ko-KR" sz="1700" dirty="0" err="1"/>
              <a:t>Iris.data</a:t>
            </a:r>
            <a:r>
              <a:rPr lang="ko-KR" altLang="en-US" sz="1700" dirty="0"/>
              <a:t>와 </a:t>
            </a:r>
            <a:r>
              <a:rPr lang="en-US" altLang="ko-KR" sz="1700" dirty="0" err="1"/>
              <a:t>iris.feature_names</a:t>
            </a:r>
            <a:r>
              <a:rPr lang="ko-KR" altLang="en-US" sz="1700" dirty="0"/>
              <a:t>를 통해 데이터와 데이터의 이름을 가져올 수 있습니다</a:t>
            </a:r>
            <a:endParaRPr lang="en-US" altLang="ko-KR" sz="1700" dirty="0"/>
          </a:p>
          <a:p>
            <a:r>
              <a:rPr lang="ko-KR" altLang="en-US" sz="1700" dirty="0"/>
              <a:t>데이터 분석을 위해 만들어진 데이터이기 때문에</a:t>
            </a:r>
            <a:r>
              <a:rPr lang="en-US" altLang="ko-KR" sz="1700" dirty="0"/>
              <a:t>,</a:t>
            </a:r>
            <a:r>
              <a:rPr lang="ko-KR" altLang="en-US" sz="1700" dirty="0"/>
              <a:t> 데이터 라벨은 따로 저장되어 있다</a:t>
            </a:r>
            <a:r>
              <a:rPr lang="en-US" altLang="ko-KR" sz="1700" dirty="0"/>
              <a:t>. </a:t>
            </a:r>
            <a:r>
              <a:rPr lang="en-US" altLang="ko-KR" sz="1700" dirty="0" err="1"/>
              <a:t>Iris.target</a:t>
            </a:r>
            <a:r>
              <a:rPr lang="ko-KR" altLang="en-US" sz="1700" dirty="0"/>
              <a:t>을 통해 가져올 수 있습니다</a:t>
            </a:r>
            <a:endParaRPr lang="en-US" altLang="ko-KR" sz="1700" dirty="0"/>
          </a:p>
          <a:p>
            <a:r>
              <a:rPr lang="ko-KR" altLang="en-US" sz="1700" dirty="0"/>
              <a:t>데이터 설명에 따르면 각각 </a:t>
            </a:r>
            <a:r>
              <a:rPr lang="en-US" altLang="ko-KR" sz="1700" dirty="0"/>
              <a:t>0:seatosa, 1:versicolor, 2:virginica </a:t>
            </a:r>
            <a:r>
              <a:rPr lang="ko-KR" altLang="en-US" sz="1700" dirty="0"/>
              <a:t>라는 이름을 가지고 있습니다</a:t>
            </a:r>
            <a:endParaRPr lang="en-US" altLang="ko-KR" sz="1700" dirty="0"/>
          </a:p>
          <a:p>
            <a:r>
              <a:rPr lang="en-US" altLang="ko-KR" sz="1700" dirty="0" err="1"/>
              <a:t>DataFrame.map</a:t>
            </a:r>
            <a:r>
              <a:rPr lang="en-US" altLang="ko-KR" sz="1700" dirty="0"/>
              <a:t> </a:t>
            </a:r>
            <a:r>
              <a:rPr lang="ko-KR" altLang="en-US" sz="1700" dirty="0"/>
              <a:t>함수는 데이터를 대치 할 수 있게 해준다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r>
              <a:rPr lang="en-US" altLang="ko-KR" sz="1700" dirty="0"/>
              <a:t>Map</a:t>
            </a:r>
            <a:r>
              <a:rPr lang="ko-KR" altLang="en-US" sz="1700" dirty="0"/>
              <a:t> 함수를 이용해 각각의 숫자를 꽃의 이름에 맞게 대치 해 주면 </a:t>
            </a:r>
            <a:r>
              <a:rPr lang="en-US" altLang="ko-KR" sz="1700" dirty="0"/>
              <a:t>iris dataset</a:t>
            </a:r>
            <a:r>
              <a:rPr lang="ko-KR" altLang="en-US" sz="1700" dirty="0"/>
              <a:t>이 완성됩니다</a:t>
            </a:r>
            <a:endParaRPr lang="en-US" altLang="ko-KR" sz="17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4C657C2-0ACB-49CA-8584-9BCCF4A8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4" y="1517904"/>
            <a:ext cx="660174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E82BB-7D7C-4AF3-8DDF-427E5928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27E8C-DA40-41E2-A9CC-ADE97C9E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389888"/>
            <a:ext cx="5546910" cy="47870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err="1"/>
              <a:t>DataFrame.iloc</a:t>
            </a:r>
            <a:r>
              <a:rPr lang="en-US" altLang="ko-KR" sz="2000" dirty="0"/>
              <a:t>[position]</a:t>
            </a:r>
            <a:r>
              <a:rPr lang="ko-KR" altLang="en-US" sz="2000" dirty="0"/>
              <a:t>을 통해 원하는 부분만 잘라서 사용할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 </a:t>
            </a:r>
            <a:r>
              <a:rPr lang="ko-KR" altLang="en-US" sz="2000" dirty="0" err="1"/>
              <a:t>머신러닝에</a:t>
            </a:r>
            <a:r>
              <a:rPr lang="ko-KR" altLang="en-US" sz="2000" dirty="0"/>
              <a:t> 대한 지식이 부족하기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지금은 </a:t>
            </a:r>
            <a:r>
              <a:rPr lang="en-US" altLang="ko-KR" sz="2000" dirty="0" err="1"/>
              <a:t>plt</a:t>
            </a:r>
            <a:r>
              <a:rPr lang="ko-KR" altLang="en-US" sz="2000" dirty="0"/>
              <a:t>를 이용하여 데이터들을 가시화 시켜봅니다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en-US" altLang="ko-KR" sz="2000" dirty="0"/>
              <a:t>Scatter</a:t>
            </a:r>
            <a:r>
              <a:rPr lang="ko-KR" altLang="en-US" sz="2000" dirty="0"/>
              <a:t>의 입력인자에 분리시킨 데이터를 입력하고 </a:t>
            </a:r>
            <a:r>
              <a:rPr lang="en-US" altLang="ko-KR" sz="2000" dirty="0"/>
              <a:t>color</a:t>
            </a:r>
            <a:r>
              <a:rPr lang="ko-KR" altLang="en-US" sz="2000" dirty="0"/>
              <a:t>값을 </a:t>
            </a:r>
            <a:r>
              <a:rPr lang="en-US" altLang="ko-KR" sz="2000" dirty="0" err="1"/>
              <a:t>iris.target</a:t>
            </a:r>
            <a:r>
              <a:rPr lang="ko-KR" altLang="en-US" sz="2000" dirty="0"/>
              <a:t>의 값에 따라 바뀌도록 입력하면 다음과 같은 결과를 볼 수 있습니다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ko-KR" altLang="en-US" sz="2000" dirty="0"/>
              <a:t>인자를 바꾸어 가며 산포도를 그려보면 붓꽃의 종류에 따른 특징의 변화를 확인해볼 수 있습니다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9762B-7480-4129-AB61-ACE8D714D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54" y="201522"/>
            <a:ext cx="5950146" cy="6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D443-8FB3-46D0-A05F-4586B064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538B9-933B-44E5-BF52-1A8D5E7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Pandas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개발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웨스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맥키니</a:t>
            </a:r>
            <a:r>
              <a:rPr lang="ko-KR" altLang="en-US" sz="2000" dirty="0"/>
              <a:t> 외</a:t>
            </a:r>
            <a:endParaRPr lang="en-US" altLang="ko-KR" sz="2000" dirty="0"/>
          </a:p>
          <a:p>
            <a:pPr lvl="1"/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컴퓨터 프로그래밍에서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pandas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는 데이터 조작 및 분석을 위해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Python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프로그래밍 언어로 작성된 소프트웨어 라이브러리입니다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특히 숫자 테이블과 시계열을 조작하기위한 데이터 구조와 연산을 제공합니다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. 3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절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BSD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라이센스에 따라 출시 된 무료 소프트웨어입니다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.(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</a:rPr>
              <a:t>위키백과</a:t>
            </a:r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Pandas</a:t>
            </a:r>
            <a:r>
              <a:rPr lang="ko-KR" altLang="en-US" sz="2400" dirty="0"/>
              <a:t>를 써야 하는 이유</a:t>
            </a:r>
            <a:endParaRPr lang="en-US" altLang="ko-KR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/>
              <a:t>numpy</a:t>
            </a:r>
            <a:r>
              <a:rPr lang="ko-KR" altLang="en-US" dirty="0"/>
              <a:t>에 비해 유연한 연산이 가능</a:t>
            </a:r>
            <a:r>
              <a:rPr lang="ko-KR" altLang="en-US" sz="2000" dirty="0"/>
              <a:t> 하며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/>
              <a:t>대용량 데이터 관리가 효율적이고</a:t>
            </a:r>
            <a:r>
              <a:rPr lang="en-US" altLang="ko-KR" sz="2000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dirty="0"/>
              <a:t>2D </a:t>
            </a:r>
            <a:r>
              <a:rPr lang="ko-KR" altLang="en-US" sz="2000" dirty="0"/>
              <a:t>데이터 분석에 특화되어 있어 많은 명령어와 기능이 존재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그 외에도 많은 장점이 있다</a:t>
            </a:r>
            <a:r>
              <a:rPr lang="en-US" altLang="ko-KR" sz="2000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0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6B7834C-9EA2-4466-A2BB-B4C3AC2A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43"/>
            <a:ext cx="4927477" cy="3563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CBB98F-8972-4CBE-B625-E4240EEC01B7}"/>
              </a:ext>
            </a:extLst>
          </p:cNvPr>
          <p:cNvSpPr txBox="1"/>
          <p:nvPr/>
        </p:nvSpPr>
        <p:spPr>
          <a:xfrm>
            <a:off x="749559" y="386243"/>
            <a:ext cx="534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anaconda</a:t>
            </a:r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이용한 방법</a:t>
            </a:r>
            <a:endParaRPr lang="en-US" altLang="ko-KR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Anaconda </a:t>
            </a:r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콘솔창에서 </a:t>
            </a:r>
            <a:r>
              <a:rPr lang="en-US" altLang="ko-KR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conda</a:t>
            </a:r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 install pandas</a:t>
            </a:r>
          </a:p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그 후 </a:t>
            </a:r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</a:t>
            </a:r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타이핑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6D068DF-E177-4911-934A-91BD5D0B2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42" y="4164343"/>
            <a:ext cx="5839640" cy="263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4A3A0-6A42-4A66-AFE8-1A25EA4556FE}"/>
              </a:ext>
            </a:extLst>
          </p:cNvPr>
          <p:cNvSpPr txBox="1"/>
          <p:nvPr/>
        </p:nvSpPr>
        <p:spPr>
          <a:xfrm>
            <a:off x="749559" y="4162218"/>
            <a:ext cx="534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pip</a:t>
            </a:r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이용한 방법</a:t>
            </a:r>
            <a:endParaRPr lang="en-US" altLang="ko-KR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Anaconda </a:t>
            </a:r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콘솔창에서 </a:t>
            </a:r>
            <a:r>
              <a:rPr lang="en-US" altLang="ko-KR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pip install pandas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2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460-AE9F-4A92-87DF-A714D88E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806D8-F21C-431C-AC7D-6F63F861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2234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import pandas</a:t>
            </a:r>
          </a:p>
          <a:p>
            <a:pPr marL="0" indent="0">
              <a:buNone/>
            </a:pPr>
            <a:r>
              <a:rPr lang="en-US" altLang="ko-KR" sz="2400" dirty="0" err="1"/>
              <a:t>pandas.__version</a:t>
            </a:r>
            <a:r>
              <a:rPr lang="en-US" altLang="ko-KR" sz="2400" dirty="0"/>
              <a:t>__</a:t>
            </a:r>
          </a:p>
          <a:p>
            <a:pPr marL="0" indent="0">
              <a:buNone/>
            </a:pPr>
            <a:r>
              <a:rPr lang="ko-KR" altLang="en-US" sz="2400" dirty="0"/>
              <a:t>버전에 상관 없이 오른쪽 사진과 같이 나와야 올바르게 설치가 완료된 것입니다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62B14-DCBF-4E68-ACEC-E43518B2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3949688"/>
            <a:ext cx="7373379" cy="1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683E-6634-4664-92C4-AD34C030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51A9-975B-484C-BAEA-F1DB2E6B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6" y="1434140"/>
            <a:ext cx="5969924" cy="19948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에는 대표적으로 </a:t>
            </a:r>
            <a:r>
              <a:rPr lang="en-US" altLang="ko-KR" sz="2000" dirty="0"/>
              <a:t>Series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이 존재합니다</a:t>
            </a:r>
            <a:endParaRPr lang="en-US" altLang="ko-KR" sz="2000" dirty="0"/>
          </a:p>
          <a:p>
            <a:r>
              <a:rPr lang="en-US" altLang="ko-KR" sz="2000" dirty="0"/>
              <a:t>Series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유사하며 </a:t>
            </a:r>
            <a:r>
              <a:rPr lang="en-US" altLang="ko-KR" sz="2000" dirty="0"/>
              <a:t>index</a:t>
            </a:r>
            <a:r>
              <a:rPr lang="ko-KR" altLang="en-US" sz="2000" dirty="0"/>
              <a:t>가 존재합니다</a:t>
            </a:r>
            <a:endParaRPr lang="en-US" altLang="ko-KR" sz="2000" dirty="0"/>
          </a:p>
          <a:p>
            <a:r>
              <a:rPr lang="ko-KR" altLang="en-US" sz="2000" dirty="0"/>
              <a:t>생성방법은 다음과 같습니다</a:t>
            </a:r>
            <a:endParaRPr lang="en-US" altLang="ko-KR" sz="2000" dirty="0"/>
          </a:p>
          <a:p>
            <a:r>
              <a:rPr lang="ko-KR" altLang="en-US" sz="2000" dirty="0"/>
              <a:t>그 외에 다양한 함수가 존재합니다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3307A3-520F-4168-A8CE-579BD4AAB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07" y="1434140"/>
            <a:ext cx="5587193" cy="2386346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55EE3A9-5A74-4258-A723-BC8B5596FA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961" y="3896129"/>
          <a:ext cx="10551854" cy="20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927">
                  <a:extLst>
                    <a:ext uri="{9D8B030D-6E8A-4147-A177-3AD203B41FA5}">
                      <a16:colId xmlns:a16="http://schemas.microsoft.com/office/drawing/2014/main" val="165806958"/>
                    </a:ext>
                  </a:extLst>
                </a:gridCol>
                <a:gridCol w="5275927">
                  <a:extLst>
                    <a:ext uri="{9D8B030D-6E8A-4147-A177-3AD203B41FA5}">
                      <a16:colId xmlns:a16="http://schemas.microsoft.com/office/drawing/2014/main" val="496538387"/>
                    </a:ext>
                  </a:extLst>
                </a:gridCol>
              </a:tblGrid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Data.values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Series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attriubes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19537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Data.index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Series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929294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Data[index]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위치하는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항목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05755"/>
                  </a:ext>
                </a:extLst>
              </a:tr>
              <a:tr h="517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Data[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begin:end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Begin~end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까지의 항목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4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42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2B2C-F7F6-4B26-BF53-AB5859F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32099-887F-4721-85E2-18007F71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426465"/>
            <a:ext cx="10515600" cy="16459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배열과 유사합니다</a:t>
            </a:r>
            <a:endParaRPr lang="en-US" altLang="ko-KR" sz="2000" dirty="0"/>
          </a:p>
          <a:p>
            <a:r>
              <a:rPr lang="ko-KR" altLang="en-US" sz="2000" dirty="0" err="1"/>
              <a:t>딕셔너리와</a:t>
            </a:r>
            <a:r>
              <a:rPr lang="ko-KR" altLang="en-US" sz="2000" dirty="0"/>
              <a:t> 밀접한 관련이 있습니다</a:t>
            </a:r>
            <a:endParaRPr lang="en-US" altLang="ko-KR" sz="2000" dirty="0"/>
          </a:p>
          <a:p>
            <a:r>
              <a:rPr lang="ko-KR" altLang="en-US" sz="2000" dirty="0"/>
              <a:t>생성법은 여러가지가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그 중 하나입니다</a:t>
            </a:r>
            <a:endParaRPr lang="en-US" altLang="ko-KR" sz="2000" dirty="0"/>
          </a:p>
          <a:p>
            <a:r>
              <a:rPr lang="ko-KR" altLang="en-US" sz="2000" dirty="0"/>
              <a:t>그 외에도 다양한 함수가 존재합니다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766D36-FB9E-4762-941E-91955E99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496957" cy="276263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F9D0FA-97B5-4859-B56D-1AE5611AE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2369"/>
            <a:ext cx="610637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3026-DA80-4609-80F5-E7699F6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Operating on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31171-34F8-4624-A788-33B94F64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6571700" cy="345195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Series </a:t>
            </a:r>
            <a:r>
              <a:rPr lang="ko-KR" altLang="en-US" sz="2000" dirty="0"/>
              <a:t>데이터 간의 연산은</a:t>
            </a:r>
            <a:r>
              <a:rPr lang="en-US" altLang="ko-KR" sz="2000" dirty="0"/>
              <a:t>, </a:t>
            </a:r>
            <a:r>
              <a:rPr lang="ko-KR" altLang="en-US" sz="2000" dirty="0"/>
              <a:t>기본적으로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기준으로 실행합니다</a:t>
            </a:r>
            <a:endParaRPr lang="en-US" altLang="ko-KR" sz="2000" dirty="0"/>
          </a:p>
          <a:p>
            <a:r>
              <a:rPr lang="ko-KR" altLang="en-US" sz="2000" dirty="0"/>
              <a:t>두개의 </a:t>
            </a:r>
            <a:r>
              <a:rPr lang="en-US" altLang="ko-KR" sz="2000" dirty="0"/>
              <a:t>Series</a:t>
            </a:r>
            <a:r>
              <a:rPr lang="ko-KR" altLang="en-US" sz="2000" dirty="0"/>
              <a:t>간의 연산을 실행할 경우</a:t>
            </a:r>
            <a:r>
              <a:rPr lang="en-US" altLang="ko-KR" sz="2000" dirty="0"/>
              <a:t>, index</a:t>
            </a:r>
            <a:r>
              <a:rPr lang="ko-KR" altLang="en-US" sz="2000" dirty="0"/>
              <a:t>가 같은 데이터가 존재한다면 그 데이터 간의 연산을 실행 한 뒤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결과값을 저장한다</a:t>
            </a:r>
            <a:endParaRPr lang="en-US" altLang="ko-KR" sz="2000" dirty="0"/>
          </a:p>
          <a:p>
            <a:r>
              <a:rPr lang="ko-KR" altLang="en-US" sz="2000" dirty="0"/>
              <a:t>하지만 한쪽이라도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저장된 값이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결과값은 </a:t>
            </a:r>
            <a:r>
              <a:rPr lang="en-US" altLang="ko-KR" sz="2000" dirty="0" err="1"/>
              <a:t>NaN</a:t>
            </a:r>
            <a:endParaRPr lang="en-US" altLang="ko-KR" sz="2000" dirty="0"/>
          </a:p>
          <a:p>
            <a:r>
              <a:rPr lang="ko-KR" altLang="en-US" sz="2000" dirty="0"/>
              <a:t>결과값이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으로 나오길 원치 않는다면</a:t>
            </a:r>
            <a:r>
              <a:rPr lang="en-US" altLang="ko-KR" sz="2000" dirty="0"/>
              <a:t>, add</a:t>
            </a:r>
            <a:r>
              <a:rPr lang="ko-KR" altLang="en-US" sz="2000" dirty="0"/>
              <a:t>등의 함수에 옵션을 주면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값이 없어도 특정 값으로 채울 수 있습니다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F671E50-E6F3-4A50-9DA2-EFDA29D2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00" y="1008402"/>
            <a:ext cx="3943900" cy="573485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111CF07-6A68-4899-8ADA-E3DB54BF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4972264"/>
            <a:ext cx="237205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2DD9-2066-4128-A6CE-109F423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Operating on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6AE5-22A5-486C-89C6-2C59CADC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6" y="1186543"/>
            <a:ext cx="6885702" cy="219530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간의 </a:t>
            </a:r>
            <a:r>
              <a:rPr lang="en-US" altLang="ko-KR" sz="2000" dirty="0"/>
              <a:t>Series</a:t>
            </a:r>
            <a:r>
              <a:rPr lang="ko-KR" altLang="en-US" sz="2000" dirty="0"/>
              <a:t>의 연산과 크게 다르지</a:t>
            </a:r>
            <a:r>
              <a:rPr lang="en-US" altLang="ko-KR" sz="2000" dirty="0"/>
              <a:t> </a:t>
            </a:r>
            <a:r>
              <a:rPr lang="ko-KR" altLang="en-US" sz="2000" dirty="0"/>
              <a:t>않지만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 </a:t>
            </a:r>
            <a:r>
              <a:rPr lang="en-US" altLang="ko-KR" sz="2000" dirty="0"/>
              <a:t>index </a:t>
            </a:r>
            <a:r>
              <a:rPr lang="ko-KR" altLang="en-US" sz="2000" dirty="0"/>
              <a:t>처럼 </a:t>
            </a:r>
            <a:r>
              <a:rPr lang="en-US" altLang="ko-KR" sz="2000" dirty="0"/>
              <a:t>row </a:t>
            </a:r>
            <a:r>
              <a:rPr lang="ko-KR" altLang="en-US" sz="2000" dirty="0"/>
              <a:t>와 </a:t>
            </a:r>
            <a:r>
              <a:rPr lang="en-US" altLang="ko-KR" sz="2000" dirty="0"/>
              <a:t>col</a:t>
            </a:r>
            <a:r>
              <a:rPr lang="ko-KR" altLang="en-US" sz="2000" dirty="0"/>
              <a:t>를 데이터의 기준으로 봅니다</a:t>
            </a:r>
            <a:endParaRPr lang="en-US" altLang="ko-KR" sz="2000" dirty="0"/>
          </a:p>
          <a:p>
            <a:r>
              <a:rPr lang="en-US" altLang="ko-KR" sz="2000" dirty="0"/>
              <a:t>Row</a:t>
            </a:r>
            <a:r>
              <a:rPr lang="ko-KR" altLang="en-US" sz="2000" dirty="0"/>
              <a:t>의 값이 같더라도 </a:t>
            </a:r>
            <a:r>
              <a:rPr lang="en-US" altLang="ko-KR" sz="2000" dirty="0"/>
              <a:t>col</a:t>
            </a:r>
            <a:r>
              <a:rPr lang="ko-KR" altLang="en-US" sz="2000" dirty="0"/>
              <a:t>의 값이 다르다면 같은 </a:t>
            </a:r>
            <a:r>
              <a:rPr lang="en-US" altLang="ko-KR" sz="2000" dirty="0"/>
              <a:t>index</a:t>
            </a:r>
            <a:r>
              <a:rPr lang="ko-KR" altLang="en-US" sz="2000" dirty="0"/>
              <a:t>에 위치하는 데이터가 아니라고 간주됩니다</a:t>
            </a:r>
            <a:endParaRPr lang="en-US" altLang="ko-KR" sz="2000" dirty="0"/>
          </a:p>
          <a:p>
            <a:r>
              <a:rPr lang="en-US" altLang="ko-KR" sz="2000" dirty="0"/>
              <a:t>Series</a:t>
            </a:r>
            <a:r>
              <a:rPr lang="ko-KR" altLang="en-US" sz="2000" dirty="0"/>
              <a:t>와 마찬가지로</a:t>
            </a:r>
            <a:r>
              <a:rPr lang="en-US" altLang="ko-KR" sz="2000" dirty="0"/>
              <a:t>, </a:t>
            </a:r>
            <a:r>
              <a:rPr lang="ko-KR" altLang="en-US" sz="2000" dirty="0"/>
              <a:t>연산함수에 옵션을 넣어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이 아닌 다른 값으로 출력 가능합니다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D2F063C-83EE-4904-A65A-B065DA7E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3" y="650645"/>
            <a:ext cx="4267796" cy="57539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1C64BB-C9DD-4C43-8658-3AEEACEBB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7" y="3476153"/>
            <a:ext cx="398200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A1F4D-E3CB-4A9D-8FF2-0096B269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Iris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2E1E5-4C1F-412A-84AE-BAE90B72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436012"/>
            <a:ext cx="10920984" cy="30985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Iris dataset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b="0" i="0" dirty="0">
                <a:effectLst/>
              </a:rPr>
              <a:t>Iris flower </a:t>
            </a:r>
            <a:r>
              <a:rPr lang="ko-KR" altLang="en-US" sz="2000" b="0" i="0" dirty="0">
                <a:effectLst/>
              </a:rPr>
              <a:t>데이터 세트 또는 </a:t>
            </a:r>
            <a:r>
              <a:rPr lang="en-US" altLang="ko-KR" sz="2000" b="0" i="0" dirty="0">
                <a:effectLst/>
              </a:rPr>
              <a:t>Fisher</a:t>
            </a:r>
            <a:r>
              <a:rPr lang="ko-KR" altLang="en-US" sz="2000" b="0" i="0" dirty="0">
                <a:effectLst/>
              </a:rPr>
              <a:t>의 </a:t>
            </a:r>
            <a:r>
              <a:rPr lang="en-US" altLang="ko-KR" sz="2000" b="0" i="0" dirty="0">
                <a:effectLst/>
              </a:rPr>
              <a:t>Iris </a:t>
            </a:r>
            <a:r>
              <a:rPr lang="ko-KR" altLang="en-US" sz="2000" b="0" i="0" dirty="0">
                <a:effectLst/>
              </a:rPr>
              <a:t>데이터 세트는 영국 통계 학자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우생 학자이자 생물학자인 </a:t>
            </a:r>
            <a:r>
              <a:rPr lang="en-US" altLang="ko-KR" sz="2000" b="0" i="0" dirty="0">
                <a:effectLst/>
              </a:rPr>
              <a:t>Ronald Fisher</a:t>
            </a:r>
            <a:r>
              <a:rPr lang="ko-KR" altLang="en-US" sz="2000" b="0" i="0" dirty="0">
                <a:effectLst/>
              </a:rPr>
              <a:t>가 </a:t>
            </a:r>
            <a:r>
              <a:rPr lang="en-US" altLang="ko-KR" sz="2000" b="0" i="0" dirty="0">
                <a:effectLst/>
              </a:rPr>
              <a:t>1936 </a:t>
            </a:r>
            <a:r>
              <a:rPr lang="ko-KR" altLang="en-US" sz="2000" b="0" i="0" dirty="0">
                <a:effectLst/>
              </a:rPr>
              <a:t>년 논문에서 선형 판별 분석의 예로서 분류 학적 문제에서 다중 측정 사용을 소개 한 </a:t>
            </a:r>
            <a:r>
              <a:rPr lang="ko-KR" altLang="en-US" sz="2000" b="0" i="0" dirty="0" err="1">
                <a:effectLst/>
              </a:rPr>
              <a:t>다변량</a:t>
            </a:r>
            <a:r>
              <a:rPr lang="ko-KR" altLang="en-US" sz="2000" b="0" i="0" dirty="0">
                <a:effectLst/>
              </a:rPr>
              <a:t> 데이터 세트입니다</a:t>
            </a:r>
            <a:r>
              <a:rPr lang="en-US" altLang="ko-KR" sz="2000" b="0" i="0" dirty="0">
                <a:effectLst/>
              </a:rPr>
              <a:t>(</a:t>
            </a:r>
            <a:r>
              <a:rPr lang="ko-KR" altLang="en-US" sz="2000" b="0" i="0" dirty="0">
                <a:effectLst/>
              </a:rPr>
              <a:t>위키백과</a:t>
            </a:r>
            <a:r>
              <a:rPr lang="en-US" altLang="ko-KR" sz="2000" b="0" i="0" dirty="0">
                <a:effectLst/>
              </a:rPr>
              <a:t>)</a:t>
            </a:r>
          </a:p>
          <a:p>
            <a:pPr lvl="1"/>
            <a:r>
              <a:rPr lang="ko-KR" altLang="en-US" sz="2000" dirty="0"/>
              <a:t>오래전부터 사용해온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이자</a:t>
            </a:r>
            <a:r>
              <a:rPr lang="en-US" altLang="ko-KR" sz="2000" dirty="0"/>
              <a:t>, </a:t>
            </a:r>
            <a:r>
              <a:rPr lang="ko-KR" altLang="en-US" sz="2000" dirty="0"/>
              <a:t>예제를 위해 만들어진 데이터이기 때문에 입문자가 처음으로 다양한 모델을 생성하고 테스트 할 때 유용합니다</a:t>
            </a:r>
            <a:endParaRPr lang="en-US" altLang="ko-KR" sz="2000" dirty="0"/>
          </a:p>
          <a:p>
            <a:pPr lvl="1"/>
            <a:r>
              <a:rPr lang="en-US" altLang="ko-KR" sz="2000" dirty="0"/>
              <a:t>150</a:t>
            </a:r>
            <a:r>
              <a:rPr lang="ko-KR" altLang="en-US" sz="2000" dirty="0"/>
              <a:t>개의 데이터가 존재하며 꽃받침의 길이</a:t>
            </a:r>
            <a:r>
              <a:rPr lang="en-US" altLang="ko-KR" sz="2000" dirty="0"/>
              <a:t>, </a:t>
            </a:r>
            <a:r>
              <a:rPr lang="ko-KR" altLang="en-US" sz="2000" dirty="0"/>
              <a:t>꽃받침의 너비</a:t>
            </a:r>
            <a:r>
              <a:rPr lang="en-US" altLang="ko-KR" sz="2000" dirty="0"/>
              <a:t>, </a:t>
            </a:r>
            <a:r>
              <a:rPr lang="ko-KR" altLang="en-US" sz="2000" dirty="0"/>
              <a:t>꽃잎의 길이</a:t>
            </a:r>
            <a:r>
              <a:rPr lang="en-US" altLang="ko-KR" sz="2000" dirty="0"/>
              <a:t>, </a:t>
            </a:r>
            <a:r>
              <a:rPr lang="ko-KR" altLang="en-US" sz="2000" dirty="0"/>
              <a:t>꽃잎의 너비 와 꽃의 종류로 구성되어 있습니다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8E1074-929B-4593-8884-EEAC3B0F6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3" y="4534511"/>
            <a:ext cx="10102673" cy="13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8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2|9|6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735</Words>
  <Application>Microsoft Office PowerPoint</Application>
  <PresentationFormat>와이드스크린</PresentationFormat>
  <Paragraphs>87</Paragraphs>
  <Slides>11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a펜고딕L</vt:lpstr>
      <vt:lpstr>Mukta</vt:lpstr>
      <vt:lpstr>맑은 고딕</vt:lpstr>
      <vt:lpstr>Arial</vt:lpstr>
      <vt:lpstr>Wingdings</vt:lpstr>
      <vt:lpstr>Office 테마</vt:lpstr>
      <vt:lpstr>Lab4. 파이썬 라이브러리 pandas</vt:lpstr>
      <vt:lpstr>Pandas</vt:lpstr>
      <vt:lpstr>PowerPoint 프레젠테이션</vt:lpstr>
      <vt:lpstr>설치확인</vt:lpstr>
      <vt:lpstr>1. Series</vt:lpstr>
      <vt:lpstr>2. DataFrame</vt:lpstr>
      <vt:lpstr>3. Operating on Data</vt:lpstr>
      <vt:lpstr>3. Operating on Data</vt:lpstr>
      <vt:lpstr>4. Iris Dataset</vt:lpstr>
      <vt:lpstr>4. Iris Dataset</vt:lpstr>
      <vt:lpstr>4. Iris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데이터사이언스</dc:title>
  <dc:creator>mysung</dc:creator>
  <cp:lastModifiedBy>mysung</cp:lastModifiedBy>
  <cp:revision>925</cp:revision>
  <cp:lastPrinted>2020-03-14T07:51:46Z</cp:lastPrinted>
  <dcterms:created xsi:type="dcterms:W3CDTF">2020-01-12T05:25:44Z</dcterms:created>
  <dcterms:modified xsi:type="dcterms:W3CDTF">2021-03-06T07:43:38Z</dcterms:modified>
</cp:coreProperties>
</file>