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4" r:id="rId2"/>
    <p:sldId id="296" r:id="rId3"/>
    <p:sldId id="323" r:id="rId4"/>
    <p:sldId id="305" r:id="rId5"/>
    <p:sldId id="313" r:id="rId6"/>
    <p:sldId id="314" r:id="rId7"/>
    <p:sldId id="319" r:id="rId8"/>
    <p:sldId id="320" r:id="rId9"/>
    <p:sldId id="321" r:id="rId10"/>
    <p:sldId id="318" r:id="rId11"/>
    <p:sldId id="317" r:id="rId12"/>
    <p:sldId id="316" r:id="rId13"/>
    <p:sldId id="315" r:id="rId14"/>
    <p:sldId id="322" r:id="rId15"/>
    <p:sldId id="308" r:id="rId16"/>
    <p:sldId id="325" r:id="rId17"/>
    <p:sldId id="324" r:id="rId18"/>
    <p:sldId id="331" r:id="rId19"/>
    <p:sldId id="297" r:id="rId20"/>
    <p:sldId id="303" r:id="rId21"/>
    <p:sldId id="326" r:id="rId22"/>
    <p:sldId id="334" r:id="rId23"/>
    <p:sldId id="327" r:id="rId24"/>
    <p:sldId id="301" r:id="rId25"/>
    <p:sldId id="332" r:id="rId26"/>
    <p:sldId id="333" r:id="rId27"/>
    <p:sldId id="328" r:id="rId28"/>
    <p:sldId id="309" r:id="rId29"/>
    <p:sldId id="329" r:id="rId30"/>
    <p:sldId id="33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603" autoAdjust="0"/>
  </p:normalViewPr>
  <p:slideViewPr>
    <p:cSldViewPr>
      <p:cViewPr varScale="1">
        <p:scale>
          <a:sx n="94" d="100"/>
          <a:sy n="94" d="100"/>
        </p:scale>
        <p:origin x="4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oonju" userId="6aa3e0f9ec6c0ecc" providerId="LiveId" clId="{C007FE69-7DB5-429E-949A-C7387C02AE8B}"/>
    <pc:docChg chg="modSld">
      <pc:chgData name="Park Moonju" userId="6aa3e0f9ec6c0ecc" providerId="LiveId" clId="{C007FE69-7DB5-429E-949A-C7387C02AE8B}" dt="2021-05-06T05:12:06.203" v="29"/>
      <pc:docMkLst>
        <pc:docMk/>
      </pc:docMkLst>
      <pc:sldChg chg="modSp">
        <pc:chgData name="Park Moonju" userId="6aa3e0f9ec6c0ecc" providerId="LiveId" clId="{C007FE69-7DB5-429E-949A-C7387C02AE8B}" dt="2021-05-06T05:12:06.203" v="29"/>
        <pc:sldMkLst>
          <pc:docMk/>
          <pc:sldMk cId="3785630360" sldId="308"/>
        </pc:sldMkLst>
        <pc:spChg chg="mod">
          <ac:chgData name="Park Moonju" userId="6aa3e0f9ec6c0ecc" providerId="LiveId" clId="{C007FE69-7DB5-429E-949A-C7387C02AE8B}" dt="2021-05-06T05:12:06.203" v="29"/>
          <ac:spMkLst>
            <pc:docMk/>
            <pc:sldMk cId="3785630360" sldId="30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98C8E-7C39-46B4-944C-1F87FD637D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6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/>
              <a:t>Download More</a:t>
            </a:r>
            <a:br>
              <a:rPr lang="en-US"/>
            </a:br>
            <a:r>
              <a:rPr lang="en-US"/>
              <a:t>Free PowerPoint Templates</a:t>
            </a:r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>
                <a:solidFill>
                  <a:prstClr val="black"/>
                </a:solidFill>
              </a:rPr>
              <a:t>Thank you!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>
                <a:solidFill>
                  <a:prstClr val="black"/>
                </a:solidFill>
              </a:rPr>
              <a:t>license.  Follow </a:t>
            </a:r>
            <a:r>
              <a:rPr lang="en-US" sz="1600" dirty="0">
                <a:solidFill>
                  <a:prstClr val="black"/>
                </a:solidFill>
              </a:rPr>
              <a:t>us </a:t>
            </a:r>
            <a:r>
              <a:rPr lang="en-US" sz="1600">
                <a:solidFill>
                  <a:prstClr val="black"/>
                </a:solidFill>
              </a:rPr>
              <a:t>on Twitter </a:t>
            </a:r>
            <a:r>
              <a:rPr lang="en-US" sz="160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-152400" y="2514600"/>
            <a:ext cx="70104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3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rocess info. &amp; Kill it</a:t>
            </a:r>
          </a:p>
          <a:p>
            <a:pPr algn="just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- P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92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geekos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Sys_PS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2987458"/>
            <a:ext cx="70866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/*</a:t>
            </a:r>
          </a:p>
          <a:p>
            <a:r>
              <a:rPr lang="en-US" altLang="ko-KR" sz="1400" dirty="0"/>
              <a:t> * Get information about the running processes</a:t>
            </a:r>
          </a:p>
          <a:p>
            <a:r>
              <a:rPr lang="en-US" altLang="ko-KR" sz="1400" dirty="0"/>
              <a:t> *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*   state-&gt;</a:t>
            </a:r>
            <a:r>
              <a:rPr lang="en-US" altLang="ko-KR" sz="1400" dirty="0" err="1"/>
              <a:t>ebx</a:t>
            </a:r>
            <a:r>
              <a:rPr lang="en-US" altLang="ko-KR" sz="1400" dirty="0"/>
              <a:t> - pointer to user memory containing an array of</a:t>
            </a:r>
          </a:p>
          <a:p>
            <a:r>
              <a:rPr lang="en-US" altLang="ko-KR" sz="1400" dirty="0"/>
              <a:t> *   </a:t>
            </a:r>
            <a:r>
              <a:rPr lang="en-US" altLang="ko-KR" sz="1400" dirty="0" err="1"/>
              <a:t>Process_Info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structs</a:t>
            </a:r>
            <a:endParaRPr lang="en-US" altLang="ko-KR" sz="1400" dirty="0"/>
          </a:p>
          <a:p>
            <a:r>
              <a:rPr lang="en-US" altLang="ko-KR" sz="1400" dirty="0"/>
              <a:t> *   state-&gt;</a:t>
            </a:r>
            <a:r>
              <a:rPr lang="en-US" altLang="ko-KR" sz="1400" dirty="0" err="1"/>
              <a:t>ecx</a:t>
            </a:r>
            <a:r>
              <a:rPr lang="en-US" altLang="ko-KR" sz="1400" dirty="0"/>
              <a:t> - length of the passed in array in memory</a:t>
            </a:r>
          </a:p>
          <a:p>
            <a:r>
              <a:rPr lang="en-US" altLang="ko-KR" sz="1400" dirty="0"/>
              <a:t> * Returns: -1 on failure</a:t>
            </a:r>
          </a:p>
          <a:p>
            <a:r>
              <a:rPr lang="en-US" altLang="ko-KR" sz="1400" dirty="0"/>
              <a:t> *          0 if size of user memory too small</a:t>
            </a:r>
          </a:p>
          <a:p>
            <a:r>
              <a:rPr lang="en-US" altLang="ko-KR" sz="1400" dirty="0"/>
              <a:t> *          N the number of entries in the table, on success</a:t>
            </a:r>
          </a:p>
          <a:p>
            <a:r>
              <a:rPr lang="en-US" altLang="ko-KR" sz="1400" dirty="0"/>
              <a:t> */</a:t>
            </a:r>
          </a:p>
          <a:p>
            <a:r>
              <a:rPr lang="en-US" altLang="ko-KR" sz="1400" dirty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Sys_PS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Interrupt_State</a:t>
            </a:r>
            <a:r>
              <a:rPr lang="en-US" altLang="ko-KR" sz="1400" dirty="0"/>
              <a:t> *state) {</a:t>
            </a:r>
          </a:p>
          <a:p>
            <a:r>
              <a:rPr lang="en-US" altLang="ko-KR" sz="1400" dirty="0"/>
              <a:t>    TODO_P(PROJECT_BACKGROUND_JOBS, "</a:t>
            </a:r>
            <a:r>
              <a:rPr lang="en-US" altLang="ko-KR" sz="1400" dirty="0" err="1"/>
              <a:t>Sys_PS</a:t>
            </a:r>
            <a:r>
              <a:rPr lang="en-US" altLang="ko-KR" sz="1400" dirty="0"/>
              <a:t> system call");</a:t>
            </a:r>
          </a:p>
          <a:p>
            <a:r>
              <a:rPr lang="en-US" altLang="ko-KR" sz="1400" dirty="0"/>
              <a:t>    return 0;</a:t>
            </a:r>
          </a:p>
          <a:p>
            <a:r>
              <a:rPr lang="en-US" altLang="ko-KR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754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we pass data between kernel and user space?</a:t>
            </a:r>
            <a:endParaRPr lang="en-US" altLang="ko-KR" i="1" dirty="0"/>
          </a:p>
          <a:p>
            <a:pPr lvl="1"/>
            <a:r>
              <a:rPr lang="en-US" altLang="ko-KR" dirty="0"/>
              <a:t>In </a:t>
            </a:r>
            <a:r>
              <a:rPr lang="en-US" altLang="ko-KR" dirty="0" err="1"/>
              <a:t>userseg.c</a:t>
            </a:r>
            <a:endParaRPr lang="en-US" altLang="ko-KR" dirty="0"/>
          </a:p>
          <a:p>
            <a:pPr lvl="1"/>
            <a:r>
              <a:rPr lang="en-US" altLang="ko-KR" i="1" dirty="0" err="1"/>
              <a:t>Validate_User_Memory</a:t>
            </a:r>
            <a:endParaRPr lang="ko-KR" altLang="ko-KR" i="1" dirty="0"/>
          </a:p>
          <a:p>
            <a:pPr lvl="1"/>
            <a:r>
              <a:rPr lang="en-US" altLang="ko-KR" dirty="0"/>
              <a:t>Convert the pointer from user space to kernel space</a:t>
            </a:r>
            <a:endParaRPr lang="ko-KR" altLang="ko-KR" dirty="0"/>
          </a:p>
          <a:p>
            <a:pPr lvl="1"/>
            <a:r>
              <a:rPr lang="en-US" altLang="ko-KR" dirty="0"/>
              <a:t>Copy from absolute (</a:t>
            </a:r>
            <a:r>
              <a:rPr lang="en-US" altLang="ko-KR" dirty="0" err="1"/>
              <a:t>e.g</a:t>
            </a:r>
            <a:r>
              <a:rPr lang="en-US" altLang="ko-KR" dirty="0"/>
              <a:t> converted) value of </a:t>
            </a:r>
            <a:r>
              <a:rPr lang="en-US" altLang="ko-KR" b="1" dirty="0" err="1"/>
              <a:t>srcInUser</a:t>
            </a:r>
            <a:r>
              <a:rPr lang="en-US" altLang="ko-KR" dirty="0"/>
              <a:t> to </a:t>
            </a:r>
            <a:r>
              <a:rPr lang="en-US" altLang="ko-KR" b="1" dirty="0" err="1"/>
              <a:t>destInKernel</a:t>
            </a:r>
            <a:endParaRPr lang="ko-KR" altLang="ko-KR" dirty="0"/>
          </a:p>
          <a:p>
            <a:pPr lvl="1"/>
            <a:r>
              <a:rPr lang="en-US" altLang="ko-KR" dirty="0"/>
              <a:t>Return TRUE if </a:t>
            </a:r>
            <a:r>
              <a:rPr lang="en-US" altLang="ko-KR" b="1" dirty="0" err="1"/>
              <a:t>srcInUser</a:t>
            </a:r>
            <a:r>
              <a:rPr lang="en-US" altLang="ko-KR" dirty="0"/>
              <a:t> was legal (even if copy was truncated, see below) </a:t>
            </a:r>
            <a:endParaRPr lang="ko-KR" altLang="ko-KR" dirty="0"/>
          </a:p>
          <a:p>
            <a:pPr lvl="1"/>
            <a:r>
              <a:rPr lang="en-US" altLang="ko-KR" dirty="0"/>
              <a:t>return FALSE if </a:t>
            </a:r>
            <a:r>
              <a:rPr lang="en-US" altLang="ko-KR" b="1" dirty="0" err="1"/>
              <a:t>srcInUser</a:t>
            </a:r>
            <a:r>
              <a:rPr lang="en-US" altLang="ko-KR" dirty="0"/>
              <a:t> was illegal i.e. out of bounds</a:t>
            </a:r>
          </a:p>
          <a:p>
            <a:r>
              <a:rPr lang="en-US" altLang="ko-KR" dirty="0"/>
              <a:t>NOTE</a:t>
            </a:r>
          </a:p>
          <a:p>
            <a:pPr lvl="1"/>
            <a:r>
              <a:rPr lang="en-US" altLang="ko-KR" dirty="0" err="1"/>
              <a:t>Copy_To_User</a:t>
            </a:r>
            <a:r>
              <a:rPr lang="en-US" altLang="ko-KR" dirty="0"/>
              <a:t>/</a:t>
            </a:r>
            <a:r>
              <a:rPr lang="en-US" altLang="ko-KR" dirty="0" err="1"/>
              <a:t>Copy_From_User</a:t>
            </a:r>
            <a:r>
              <a:rPr lang="en-US" altLang="ko-KR" dirty="0"/>
              <a:t> do not allocate/free any buffers. The caller takes care of that.</a:t>
            </a:r>
          </a:p>
          <a:p>
            <a:pPr lvl="1"/>
            <a:r>
              <a:rPr lang="en-GB" altLang="ko-KR" dirty="0">
                <a:ea typeface="굴림" panose="020B0600000101010101" pitchFamily="50" charset="-127"/>
              </a:rPr>
              <a:t>For strings, add \0 and terminate at MAX_USER_STRING in caller or another function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err="1">
                <a:ea typeface="굴림" panose="020B0600000101010101" pitchFamily="50" charset="-127"/>
              </a:rPr>
              <a:t>Copy_From</a:t>
            </a:r>
            <a:r>
              <a:rPr lang="en-GB" altLang="ko-KR" dirty="0">
                <a:ea typeface="굴림" panose="020B0600000101010101" pitchFamily="50" charset="-127"/>
              </a:rPr>
              <a:t>/</a:t>
            </a:r>
            <a:r>
              <a:rPr lang="en-GB" altLang="ko-KR" dirty="0" err="1">
                <a:ea typeface="굴림" panose="020B0600000101010101" pitchFamily="50" charset="-127"/>
              </a:rPr>
              <a:t>To_User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Runnable task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Ready queue</a:t>
            </a:r>
            <a:r>
              <a:rPr lang="ko-KR" altLang="en-US" dirty="0"/>
              <a:t>에 존재 </a:t>
            </a:r>
            <a:r>
              <a:rPr lang="en-US" altLang="ko-KR" dirty="0"/>
              <a:t>or </a:t>
            </a:r>
            <a:r>
              <a:rPr lang="ko-KR" altLang="en-US" dirty="0"/>
              <a:t>현재 </a:t>
            </a:r>
            <a:r>
              <a:rPr lang="en-US" altLang="ko-KR" dirty="0"/>
              <a:t>running</a:t>
            </a:r>
          </a:p>
          <a:p>
            <a:r>
              <a:rPr lang="en-US" dirty="0" err="1"/>
              <a:t>GeekOS</a:t>
            </a:r>
            <a:r>
              <a:rPr lang="ko-KR" altLang="en-US" dirty="0"/>
              <a:t>의 </a:t>
            </a:r>
            <a:r>
              <a:rPr lang="en-US" altLang="ko-KR" dirty="0"/>
              <a:t>ready queue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pPr lvl="1"/>
            <a:r>
              <a:rPr lang="en-US" dirty="0" err="1"/>
              <a:t>s_runQueue</a:t>
            </a:r>
            <a:r>
              <a:rPr lang="en-US" dirty="0"/>
              <a:t> (</a:t>
            </a:r>
            <a:r>
              <a:rPr lang="en-US" dirty="0" err="1"/>
              <a:t>syscall.c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SYS_PS </a:t>
            </a:r>
            <a:r>
              <a:rPr lang="ko-KR" altLang="en-US" dirty="0"/>
              <a:t>위에 </a:t>
            </a:r>
            <a:r>
              <a:rPr lang="en-US" altLang="ko-KR" dirty="0"/>
              <a:t>extern </a:t>
            </a:r>
            <a:r>
              <a:rPr lang="ko-KR" altLang="en-US" dirty="0"/>
              <a:t>선언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extern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All_Thread_List</a:t>
            </a:r>
            <a:r>
              <a:rPr lang="en-US" dirty="0"/>
              <a:t> </a:t>
            </a:r>
            <a:r>
              <a:rPr lang="en-US" dirty="0" err="1"/>
              <a:t>s_allThreadList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extern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Thread_Queue</a:t>
            </a:r>
            <a:r>
              <a:rPr lang="en-US" dirty="0"/>
              <a:t> </a:t>
            </a:r>
            <a:r>
              <a:rPr lang="en-US" dirty="0" err="1"/>
              <a:t>s_runQueue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kthread.c</a:t>
            </a:r>
            <a:r>
              <a:rPr lang="ko-KR" altLang="en-US" dirty="0"/>
              <a:t>에 정의됨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수행중인 </a:t>
            </a:r>
            <a:r>
              <a:rPr lang="en-US" altLang="ko-KR" dirty="0"/>
              <a:t>task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g_currentThreads</a:t>
            </a:r>
            <a:r>
              <a:rPr lang="en-US" altLang="ko-KR" dirty="0"/>
              <a:t>[</a:t>
            </a:r>
            <a:r>
              <a:rPr lang="en-US" altLang="ko-KR" dirty="0" err="1"/>
              <a:t>cpuID</a:t>
            </a:r>
            <a:r>
              <a:rPr lang="en-US" altLang="ko-KR" dirty="0"/>
              <a:t>]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Alive &amp; ready queue</a:t>
            </a:r>
            <a:r>
              <a:rPr lang="ko-KR" altLang="en-US" dirty="0"/>
              <a:t>에 존재 </a:t>
            </a:r>
            <a:r>
              <a:rPr lang="en-US" altLang="ko-KR" dirty="0">
                <a:sym typeface="Wingdings" panose="05000000000000000000" pitchFamily="2" charset="2"/>
              </a:rPr>
              <a:t> Runnable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Alive but not in ready queue  Blocked 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6200" y="579120"/>
            <a:ext cx="72390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know a process is runnable?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ps.exe</a:t>
            </a:r>
          </a:p>
          <a:p>
            <a:pPr lvl="1"/>
            <a:r>
              <a:rPr lang="en-US" altLang="ko-KR" dirty="0"/>
              <a:t>Complete </a:t>
            </a:r>
            <a:r>
              <a:rPr lang="en-US" altLang="ko-KR" dirty="0" err="1"/>
              <a:t>src</a:t>
            </a:r>
            <a:r>
              <a:rPr lang="en-US" altLang="ko-KR" dirty="0"/>
              <a:t>/user/</a:t>
            </a:r>
            <a:r>
              <a:rPr lang="en-US" altLang="ko-KR" dirty="0" err="1"/>
              <a:t>ps.c</a:t>
            </a:r>
            <a:r>
              <a:rPr lang="en-US" altLang="ko-KR" dirty="0"/>
              <a:t> which has an empty main().</a:t>
            </a:r>
          </a:p>
          <a:p>
            <a:pPr lvl="1"/>
            <a:r>
              <a:rPr lang="en-US" altLang="ko-KR" dirty="0"/>
              <a:t>No argument.</a:t>
            </a:r>
          </a:p>
          <a:p>
            <a:pPr lvl="1"/>
            <a:r>
              <a:rPr lang="en-US" altLang="ko-KR" dirty="0"/>
              <a:t>Should execute the </a:t>
            </a:r>
            <a:r>
              <a:rPr lang="en-US" altLang="ko-KR" dirty="0" err="1"/>
              <a:t>Sys_PS</a:t>
            </a:r>
            <a:r>
              <a:rPr lang="en-US" altLang="ko-KR" dirty="0"/>
              <a:t> system call</a:t>
            </a:r>
          </a:p>
          <a:p>
            <a:pPr lvl="2"/>
            <a:r>
              <a:rPr lang="en-US" altLang="ko-KR" dirty="0"/>
              <a:t>The function PS is defined in include/</a:t>
            </a:r>
            <a:r>
              <a:rPr lang="en-US" altLang="ko-KR" dirty="0" err="1"/>
              <a:t>libc</a:t>
            </a:r>
            <a:r>
              <a:rPr lang="en-US" altLang="ko-KR" dirty="0"/>
              <a:t>/</a:t>
            </a:r>
            <a:r>
              <a:rPr lang="en-US" altLang="ko-KR" dirty="0" err="1"/>
              <a:t>process.h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PS()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Status field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R : runnable</a:t>
            </a:r>
          </a:p>
          <a:p>
            <a:pPr lvl="2"/>
            <a:r>
              <a:rPr lang="en-US" altLang="ko-KR" dirty="0"/>
              <a:t>B : blocked</a:t>
            </a:r>
          </a:p>
          <a:p>
            <a:pPr lvl="2"/>
            <a:r>
              <a:rPr lang="en-US" altLang="ko-KR" dirty="0"/>
              <a:t>Z : zombie</a:t>
            </a:r>
          </a:p>
          <a:p>
            <a:pPr lvl="1"/>
            <a:r>
              <a:rPr lang="en-US" altLang="ko-KR" dirty="0"/>
              <a:t>Affinity: -1 </a:t>
            </a:r>
            <a:r>
              <a:rPr lang="en-US" altLang="ko-KR" dirty="0">
                <a:sym typeface="Wingdings" panose="05000000000000000000" pitchFamily="2" charset="2"/>
              </a:rPr>
              <a:t> A</a:t>
            </a:r>
            <a:endParaRPr lang="en-US" altLang="ko-KR" dirty="0"/>
          </a:p>
          <a:p>
            <a:pPr lvl="1"/>
            <a:r>
              <a:rPr lang="en-US" altLang="ko-KR" dirty="0"/>
              <a:t>Must have at least 20 entries.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process table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User application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14801"/>
            <a:ext cx="4754100" cy="2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5292" y="3782683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Format string as given as in </a:t>
            </a:r>
            <a:r>
              <a:rPr lang="en-US" altLang="ko-KR" dirty="0" err="1"/>
              <a:t>ps.c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770" y="5449670"/>
            <a:ext cx="3327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 the core it currently running</a:t>
            </a:r>
          </a:p>
          <a:p>
            <a:r>
              <a:rPr lang="en-US" altLang="ko-KR" dirty="0"/>
              <a:t>if it is runnable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우리는 코어 </a:t>
            </a:r>
            <a:r>
              <a:rPr lang="en-US" altLang="ko-KR" dirty="0"/>
              <a:t>0</a:t>
            </a:r>
            <a:r>
              <a:rPr lang="ko-KR" altLang="en-US" dirty="0"/>
              <a:t>만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786963" y="5449670"/>
            <a:ext cx="1623237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3786963" y="5911335"/>
            <a:ext cx="1623237" cy="2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4ABDDC-DD29-44D7-98CA-273943AD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571999"/>
          </a:xfrm>
        </p:spPr>
        <p:txBody>
          <a:bodyPr>
            <a:norm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Sys_Kill</a:t>
            </a:r>
            <a:r>
              <a:rPr lang="en-US" dirty="0"/>
              <a:t> system call</a:t>
            </a:r>
          </a:p>
          <a:p>
            <a:pPr lvl="1"/>
            <a:r>
              <a:rPr lang="en-US" dirty="0"/>
              <a:t>System call body in </a:t>
            </a:r>
            <a:r>
              <a:rPr lang="en-US" dirty="0" err="1"/>
              <a:t>syscall.c</a:t>
            </a:r>
            <a:endParaRPr lang="en-US" dirty="0"/>
          </a:p>
          <a:p>
            <a:pPr lvl="1"/>
            <a:r>
              <a:rPr lang="en-US" dirty="0"/>
              <a:t>User program : </a:t>
            </a:r>
            <a:r>
              <a:rPr lang="en-US" dirty="0" err="1"/>
              <a:t>kill.c</a:t>
            </a:r>
            <a:endParaRPr lang="en-US" dirty="0"/>
          </a:p>
          <a:p>
            <a:pPr lvl="2"/>
            <a:r>
              <a:rPr lang="en-US" dirty="0"/>
              <a:t>argument: PID</a:t>
            </a:r>
          </a:p>
          <a:p>
            <a:pPr lvl="2"/>
            <a:r>
              <a:rPr lang="en-US" dirty="0"/>
              <a:t>second argument of </a:t>
            </a:r>
            <a:r>
              <a:rPr lang="en-US" dirty="0" err="1"/>
              <a:t>Sys_Kill</a:t>
            </a:r>
            <a:r>
              <a:rPr lang="en-US" dirty="0"/>
              <a:t> : </a:t>
            </a:r>
            <a:r>
              <a:rPr lang="ko-KR" altLang="en-US" dirty="0"/>
              <a:t>이번 프로젝트에서는 무시</a:t>
            </a:r>
            <a:endParaRPr lang="en-US" dirty="0"/>
          </a:p>
          <a:p>
            <a:pPr lvl="1"/>
            <a:r>
              <a:rPr lang="en-US" dirty="0"/>
              <a:t>Semantics: the process with PID is killed immediately.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See what happens in Exit()</a:t>
            </a:r>
          </a:p>
          <a:p>
            <a:pPr lvl="1"/>
            <a:r>
              <a:rPr lang="en-US" dirty="0"/>
              <a:t>Note the difference between Exit() and </a:t>
            </a:r>
            <a:r>
              <a:rPr lang="en-US" dirty="0" err="1"/>
              <a:t>Sys_Kill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Exit() is used to end the current process (kill myself).</a:t>
            </a:r>
          </a:p>
          <a:p>
            <a:pPr lvl="2"/>
            <a:r>
              <a:rPr lang="en-US" dirty="0" err="1"/>
              <a:t>Sys_Kill</a:t>
            </a:r>
            <a:r>
              <a:rPr lang="en-US" dirty="0"/>
              <a:t>() ends another process, abnormally (no exit code).</a:t>
            </a:r>
          </a:p>
          <a:p>
            <a:r>
              <a:rPr lang="en-US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consideration</a:t>
            </a:r>
          </a:p>
          <a:p>
            <a:pPr lvl="1"/>
            <a:r>
              <a:rPr lang="en-US" dirty="0"/>
              <a:t>Any user thread cannot kill a kernel thread.</a:t>
            </a:r>
          </a:p>
          <a:p>
            <a:pPr lvl="1"/>
            <a:r>
              <a:rPr lang="en-US" dirty="0"/>
              <a:t>If it has children, should you decrement the </a:t>
            </a:r>
            <a:r>
              <a:rPr lang="en-US" dirty="0" err="1"/>
              <a:t>refCount</a:t>
            </a:r>
            <a:r>
              <a:rPr lang="en-US" dirty="0"/>
              <a:t> of the child processes?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DA445B-B9E9-4040-AFFE-8D3818E1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process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CF44589-C2B2-49BC-ACBB-8C6533C216D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3433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파일 </a:t>
            </a:r>
            <a:r>
              <a:rPr lang="en-US" altLang="ko-KR" dirty="0"/>
              <a:t>: </a:t>
            </a:r>
            <a:r>
              <a:rPr lang="en-US" altLang="ko-KR" dirty="0" err="1"/>
              <a:t>syscall.c</a:t>
            </a:r>
            <a:r>
              <a:rPr lang="en-US" altLang="ko-KR" dirty="0"/>
              <a:t>  </a:t>
            </a:r>
            <a:r>
              <a:rPr lang="en-US" altLang="ko-KR" dirty="0" err="1"/>
              <a:t>ps.c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코드는 </a:t>
            </a:r>
            <a:r>
              <a:rPr lang="en-US" altLang="ko-KR" dirty="0"/>
              <a:t>part1.zip</a:t>
            </a:r>
            <a:r>
              <a:rPr lang="ko-KR" altLang="en-US" dirty="0"/>
              <a:t>으로 압축하여 </a:t>
            </a:r>
            <a:r>
              <a:rPr lang="ko-KR" altLang="en-US" dirty="0" err="1"/>
              <a:t>이러닝</a:t>
            </a:r>
            <a:r>
              <a:rPr lang="ko-KR" altLang="en-US" dirty="0"/>
              <a:t> 사이트 제출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구현 테스트</a:t>
            </a:r>
            <a:endParaRPr lang="en-US" altLang="ko-KR" dirty="0"/>
          </a:p>
          <a:p>
            <a:pPr lvl="1"/>
            <a:r>
              <a:rPr lang="en-US" altLang="ko-KR" dirty="0"/>
              <a:t>SYS_PS :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2"/>
            <a:r>
              <a:rPr lang="ko-KR" altLang="en-US" dirty="0"/>
              <a:t>쉘에서 </a:t>
            </a:r>
            <a:r>
              <a:rPr lang="en-US" altLang="ko-KR" dirty="0"/>
              <a:t>background</a:t>
            </a:r>
            <a:r>
              <a:rPr lang="ko-KR" altLang="en-US" dirty="0"/>
              <a:t>로 </a:t>
            </a:r>
            <a:r>
              <a:rPr lang="en-US" altLang="ko-KR" dirty="0"/>
              <a:t>spin.exe </a:t>
            </a:r>
            <a:r>
              <a:rPr lang="ko-KR" altLang="en-US" dirty="0"/>
              <a:t>명령 두 번 수행 후 </a:t>
            </a:r>
            <a:r>
              <a:rPr lang="en-US" altLang="ko-KR" dirty="0"/>
              <a:t>ps.exe </a:t>
            </a:r>
            <a:r>
              <a:rPr lang="ko-KR" altLang="en-US" dirty="0"/>
              <a:t>수행하여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$ /c/spin.exe &amp;</a:t>
            </a:r>
          </a:p>
          <a:p>
            <a:pPr marL="457200" lvl="1" indent="0">
              <a:buNone/>
            </a:pPr>
            <a:r>
              <a:rPr lang="en-US" altLang="ko-KR" dirty="0"/>
              <a:t>$ /c/spin.exe &amp;</a:t>
            </a:r>
          </a:p>
          <a:p>
            <a:pPr marL="457200" lvl="1" indent="0">
              <a:buNone/>
            </a:pPr>
            <a:r>
              <a:rPr lang="en-US" altLang="ko-KR" dirty="0"/>
              <a:t>$ /c/ps.exe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SYS_KILL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2"/>
            <a:r>
              <a:rPr lang="en-US" altLang="ko-KR" dirty="0"/>
              <a:t>spin.exe </a:t>
            </a:r>
            <a:r>
              <a:rPr lang="ko-KR" altLang="en-US" dirty="0"/>
              <a:t>의 </a:t>
            </a:r>
            <a:r>
              <a:rPr lang="en-US" altLang="ko-KR" dirty="0"/>
              <a:t>PID</a:t>
            </a:r>
            <a:r>
              <a:rPr lang="ko-KR" altLang="en-US" dirty="0"/>
              <a:t>를 확인하여 </a:t>
            </a:r>
            <a:r>
              <a:rPr lang="en-US" altLang="ko-KR" dirty="0"/>
              <a:t>kill.exe</a:t>
            </a:r>
            <a:r>
              <a:rPr lang="ko-KR" altLang="en-US" dirty="0"/>
              <a:t>  수행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ps.exe </a:t>
            </a:r>
            <a:r>
              <a:rPr lang="ko-KR" altLang="en-US" dirty="0"/>
              <a:t>로 확인 </a:t>
            </a:r>
            <a:r>
              <a:rPr lang="en-US" altLang="ko-KR" dirty="0"/>
              <a:t>(2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테스트 오류 당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en-US" altLang="ko-KR" dirty="0"/>
              <a:t>Crash </a:t>
            </a:r>
            <a:r>
              <a:rPr lang="ko-KR" altLang="en-US" dirty="0"/>
              <a:t>할 경우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평가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3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3A14E59-9195-402F-8227-1E9D5F78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4709EFF-11C0-466D-ACFB-88241D3D7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A8ADC-32F6-4768-856A-3BB5A933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 </a:t>
            </a:r>
          </a:p>
          <a:p>
            <a:pPr lvl="1"/>
            <a:r>
              <a:rPr lang="en-US" altLang="ko-KR" dirty="0"/>
              <a:t>Chapter 3 of IA-32 Intel Architecture Software Developer’s Manual</a:t>
            </a:r>
          </a:p>
          <a:p>
            <a:pPr lvl="2"/>
            <a:r>
              <a:rPr lang="en-US" altLang="ko-KR" dirty="0"/>
              <a:t>Especially 3.6 &amp; 3.7</a:t>
            </a:r>
          </a:p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/>
              <a:t>Page tables</a:t>
            </a:r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C5983A-C3B6-4335-A95F-AEB68821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paging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15368B9B-1D17-4415-ABBB-43269F254F3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1"/>
            <a:ext cx="4419600" cy="3962400"/>
          </a:xfrm>
        </p:spPr>
        <p:txBody>
          <a:bodyPr/>
          <a:lstStyle/>
          <a:p>
            <a:r>
              <a:rPr lang="en-US" altLang="ko-KR" dirty="0"/>
              <a:t>Page directory index</a:t>
            </a:r>
          </a:p>
          <a:p>
            <a:pPr lvl="1"/>
            <a:r>
              <a:rPr lang="en-US" altLang="ko-KR" dirty="0"/>
              <a:t>MSB 10-bit of the linear address</a:t>
            </a:r>
          </a:p>
          <a:p>
            <a:pPr lvl="1"/>
            <a:r>
              <a:rPr lang="en-US" altLang="ko-KR" dirty="0"/>
              <a:t>Page directory entry points the appropriate page table.</a:t>
            </a:r>
          </a:p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The next 10-bit of the linear address</a:t>
            </a:r>
          </a:p>
          <a:p>
            <a:pPr lvl="1"/>
            <a:r>
              <a:rPr lang="en-US" altLang="ko-KR" dirty="0"/>
              <a:t>Page table entry is used to find the base address of the physical memory page.</a:t>
            </a:r>
          </a:p>
          <a:p>
            <a:r>
              <a:rPr lang="en-US" altLang="ko-KR" dirty="0"/>
              <a:t>Page offset</a:t>
            </a:r>
          </a:p>
          <a:p>
            <a:pPr lvl="1"/>
            <a:r>
              <a:rPr lang="en-US" altLang="ko-KR" dirty="0"/>
              <a:t>The last 12 bits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Two-level page table scheme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www.cs.umd.edu/~shankar/412-F12/projects/project4/p4_addre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38400"/>
            <a:ext cx="381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4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3433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모든 메모리 영역</a:t>
            </a:r>
            <a:r>
              <a:rPr lang="en-US" altLang="ko-KR" dirty="0"/>
              <a:t>(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en-US" altLang="ko-KR" dirty="0"/>
              <a:t>segment 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page directory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entry</a:t>
            </a:r>
            <a:r>
              <a:rPr lang="ko-KR" altLang="en-US" dirty="0"/>
              <a:t>를 가져야 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커널 </a:t>
            </a:r>
            <a:r>
              <a:rPr lang="ko-KR" altLang="en-US" dirty="0" err="1"/>
              <a:t>쓰레드에</a:t>
            </a:r>
            <a:r>
              <a:rPr lang="ko-KR" altLang="en-US" dirty="0"/>
              <a:t> 대한 하나의 </a:t>
            </a:r>
            <a:r>
              <a:rPr lang="en-US" altLang="ko-KR" dirty="0"/>
              <a:t>page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각 사용자 프로세스에 대한 하나의 </a:t>
            </a:r>
            <a:r>
              <a:rPr lang="en-US" altLang="ko-KR" dirty="0"/>
              <a:t>page directory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커널 모드 메모리를 위한 </a:t>
            </a:r>
            <a:r>
              <a:rPr lang="en-US" altLang="ko-KR" dirty="0"/>
              <a:t>entry</a:t>
            </a:r>
            <a:r>
              <a:rPr lang="ko-KR" altLang="en-US" dirty="0"/>
              <a:t>가 있어야 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Memory layout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VA 0x0000 0000	Kernel Memory	</a:t>
            </a:r>
          </a:p>
          <a:p>
            <a:pPr marL="457200" lvl="1" indent="0">
              <a:buNone/>
            </a:pPr>
            <a:r>
              <a:rPr lang="en-US" altLang="ko-KR" dirty="0"/>
              <a:t>Start of kernel memory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(map all physical memory here)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VA 0x8000 0000	User Memory	User address space starts here</a:t>
            </a:r>
          </a:p>
          <a:p>
            <a:pPr marL="457200" lvl="1" indent="0">
              <a:buNone/>
            </a:pPr>
            <a:r>
              <a:rPr lang="en-US" altLang="ko-KR" dirty="0"/>
              <a:t>VA 0x8000 1000                                                   Text segment starts here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&lt;gap&gt;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VA 0xFFFF E000	User Memory	Initial stack at top of this page</a:t>
            </a:r>
          </a:p>
          <a:p>
            <a:pPr marL="457200" lvl="1" indent="0">
              <a:buNone/>
            </a:pPr>
            <a:r>
              <a:rPr lang="en-US" altLang="ko-KR" dirty="0"/>
              <a:t>VA 0xFFFF F000	User Memory	</a:t>
            </a:r>
            <a:r>
              <a:rPr lang="en-US" altLang="ko-KR" dirty="0" err="1"/>
              <a:t>Args</a:t>
            </a:r>
            <a:r>
              <a:rPr lang="en-US" altLang="ko-KR" dirty="0"/>
              <a:t> in this page</a:t>
            </a:r>
          </a:p>
          <a:p>
            <a:pPr marL="457200" lvl="1" indent="0">
              <a:buNone/>
            </a:pPr>
            <a:r>
              <a:rPr lang="en-US" altLang="ko-KR" dirty="0"/>
              <a:t>VA 0xFFFF FFFF	 	                       Memory space ends here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Page tables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purpose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Part 1. augmenting the </a:t>
            </a:r>
            <a:r>
              <a:rPr lang="en-US" altLang="ko-KR" dirty="0" err="1"/>
              <a:t>GeekOS</a:t>
            </a:r>
            <a:r>
              <a:rPr lang="en-US" altLang="ko-KR" dirty="0"/>
              <a:t> process services to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enable to view the currently running processes and their status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terminate a background process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Part 2. add paging to </a:t>
            </a:r>
            <a:r>
              <a:rPr lang="en-US" altLang="ko-KR" dirty="0" err="1"/>
              <a:t>GeekOS</a:t>
            </a:r>
            <a:endParaRPr lang="en-US" altLang="ko-KR" dirty="0"/>
          </a:p>
          <a:p>
            <a:pPr lvl="2"/>
            <a:r>
              <a:rPr lang="en-US" altLang="ko-KR" dirty="0"/>
              <a:t>Requires very small change</a:t>
            </a:r>
          </a:p>
          <a:p>
            <a:pPr marL="457200"/>
            <a:endParaRPr lang="en-US" altLang="ko-KR" dirty="0"/>
          </a:p>
          <a:p>
            <a:pPr marL="457200"/>
            <a:r>
              <a:rPr lang="en-US" altLang="ko-KR" dirty="0"/>
              <a:t>Score</a:t>
            </a:r>
          </a:p>
          <a:p>
            <a:pPr marL="857250" lvl="1"/>
            <a:r>
              <a:rPr lang="en-US" altLang="ko-KR" dirty="0"/>
              <a:t>Total 70</a:t>
            </a:r>
            <a:r>
              <a:rPr lang="ko-KR" altLang="en-US" dirty="0"/>
              <a:t>점 </a:t>
            </a:r>
            <a:r>
              <a:rPr lang="en-US" altLang="ko-KR" dirty="0"/>
              <a:t>: Part 1 (20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Part 2 (50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857250" lvl="1"/>
            <a:r>
              <a:rPr lang="en-US" altLang="ko-KR" dirty="0"/>
              <a:t>Part 2</a:t>
            </a:r>
            <a:r>
              <a:rPr lang="ko-KR" altLang="en-US" dirty="0"/>
              <a:t>를 하지 않아도 </a:t>
            </a:r>
            <a:r>
              <a:rPr lang="en-US" altLang="ko-KR" dirty="0"/>
              <a:t>Part 1</a:t>
            </a:r>
            <a:r>
              <a:rPr lang="ko-KR" altLang="en-US" dirty="0"/>
              <a:t>은 할 수 있으며</a:t>
            </a:r>
            <a:r>
              <a:rPr lang="en-US" altLang="ko-KR" dirty="0"/>
              <a:t>, </a:t>
            </a:r>
            <a:r>
              <a:rPr lang="ko-KR" altLang="en-US" dirty="0"/>
              <a:t>이후 프로젝트도 구현 가능함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/>
              <a:t>Project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Premise: for the kernel, linear to physical mapping is one-to-one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We have 512MB of physical memory.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how many page directories will be needed 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how many page tables will be needed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Kernel is mapped from 0-2GB, user from 2GB-4GB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Page tables and directories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a typeface="굴림" panose="020B0600000101010101" pitchFamily="50" charset="-127"/>
              </a:rPr>
              <a:t>See </a:t>
            </a:r>
            <a:r>
              <a:rPr lang="en-US" altLang="ko-KR" dirty="0" err="1">
                <a:ea typeface="굴림" panose="020B0600000101010101" pitchFamily="50" charset="-127"/>
              </a:rPr>
              <a:t>paging.h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>
                <a:ea typeface="굴림" panose="020B0600000101010101" pitchFamily="50" charset="-127"/>
              </a:rPr>
              <a:t>sturct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pte_t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pde_t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the kernel memory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2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basic idea: for the kernel, one-to-one mapping of all physical memory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altLang="ko-KR" sz="1800" dirty="0"/>
              <a:t>Steps in </a:t>
            </a:r>
            <a:r>
              <a:rPr lang="en-US" altLang="ko-KR" sz="1800" dirty="0" err="1"/>
              <a:t>paging.c</a:t>
            </a:r>
            <a:r>
              <a:rPr lang="en-US" altLang="ko-KR" sz="1800" dirty="0"/>
              <a:t> : </a:t>
            </a:r>
            <a:r>
              <a:rPr lang="en-US" altLang="ko-KR" sz="1800" b="1" dirty="0" err="1"/>
              <a:t>Init_VM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determine the amount of physical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allocate page directory (use </a:t>
            </a:r>
            <a:r>
              <a:rPr lang="en-US" altLang="ko-KR" b="1" dirty="0" err="1"/>
              <a:t>Alloc_Page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write functions for allocating page directory entries/page table entries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/>
              <a:t>PAGE_DIRECTORY_INDEX</a:t>
            </a:r>
            <a:r>
              <a:rPr lang="en-US" altLang="ko-KR" dirty="0"/>
              <a:t>, </a:t>
            </a:r>
            <a:r>
              <a:rPr lang="en-US" altLang="ko-KR" b="1" dirty="0"/>
              <a:t>PAGE_TABLE_INDEX</a:t>
            </a:r>
            <a:r>
              <a:rPr lang="en-US" altLang="ko-KR" dirty="0"/>
              <a:t> are defined for you (</a:t>
            </a:r>
            <a:r>
              <a:rPr lang="en-US" altLang="ko-KR" dirty="0" err="1"/>
              <a:t>paging.h</a:t>
            </a:r>
            <a:r>
              <a:rPr lang="en-US" altLang="ko-K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 all physical </a:t>
            </a:r>
            <a:r>
              <a:rPr lang="en-US" altLang="ko-KR" dirty="0" err="1"/>
              <a:t>pages;i</a:t>
            </a:r>
            <a:r>
              <a:rPr lang="en-US" altLang="ko-KR" dirty="0"/>
              <a:t>++) do </a:t>
            </a:r>
          </a:p>
          <a:p>
            <a:pPr marL="914400" lvl="2" indent="0">
              <a:buNone/>
            </a:pPr>
            <a:r>
              <a:rPr lang="en-US" altLang="ko-KR" dirty="0"/>
              <a:t>register page (i.e. linear page </a:t>
            </a:r>
            <a:r>
              <a:rPr lang="en-US" altLang="ko-KR" dirty="0" err="1"/>
              <a:t>i</a:t>
            </a:r>
            <a:r>
              <a:rPr lang="en-US" altLang="ko-KR" dirty="0"/>
              <a:t> maps to physical page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use </a:t>
            </a:r>
            <a:r>
              <a:rPr lang="en-US" altLang="ko-KR" b="1" dirty="0" err="1"/>
              <a:t>Get_Page</a:t>
            </a:r>
            <a:r>
              <a:rPr lang="en-US" altLang="ko-KR" dirty="0"/>
              <a:t>(</a:t>
            </a:r>
            <a:r>
              <a:rPr lang="en-US" altLang="ko-KR" dirty="0" err="1"/>
              <a:t>addr</a:t>
            </a:r>
            <a:r>
              <a:rPr lang="en-US" altLang="ko-KR" dirty="0"/>
              <a:t>) from </a:t>
            </a:r>
            <a:r>
              <a:rPr lang="en-US" altLang="ko-KR" dirty="0" err="1"/>
              <a:t>mem.h</a:t>
            </a:r>
            <a:r>
              <a:rPr lang="en-US" altLang="ko-KR" dirty="0"/>
              <a:t>  to get the </a:t>
            </a:r>
            <a:r>
              <a:rPr lang="en-US" altLang="ko-KR" dirty="0" err="1"/>
              <a:t>struct</a:t>
            </a:r>
            <a:r>
              <a:rPr lang="en-US" altLang="ko-KR" dirty="0"/>
              <a:t> Page associated with a physical page</a:t>
            </a:r>
          </a:p>
          <a:p>
            <a:pPr marL="914400" lvl="2" indent="0">
              <a:buNone/>
            </a:pPr>
            <a:r>
              <a:rPr lang="en-US" altLang="ko-KR" dirty="0"/>
              <a:t>flags | </a:t>
            </a:r>
            <a:r>
              <a:rPr lang="en-US" altLang="ko-KR" b="1" dirty="0"/>
              <a:t>VM_USER</a:t>
            </a:r>
            <a:r>
              <a:rPr lang="en-US" altLang="ko-KR" dirty="0"/>
              <a:t> for </a:t>
            </a:r>
            <a:r>
              <a:rPr lang="en-US" altLang="ko-KR" dirty="0" err="1"/>
              <a:t>pde</a:t>
            </a:r>
            <a:r>
              <a:rPr lang="en-US" altLang="ko-KR" dirty="0"/>
              <a:t>/</a:t>
            </a:r>
            <a:r>
              <a:rPr lang="en-US" altLang="ko-KR" dirty="0" err="1"/>
              <a:t>pte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the kernel memory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err="1"/>
              <a:t>Init_VM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49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Turn on paging in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Insert </a:t>
            </a:r>
            <a:r>
              <a:rPr lang="en-US" altLang="ko-KR" dirty="0" err="1"/>
              <a:t>Init_VM</a:t>
            </a:r>
            <a:r>
              <a:rPr lang="en-US" altLang="ko-KR" dirty="0"/>
              <a:t>(…) after </a:t>
            </a:r>
            <a:r>
              <a:rPr lang="en-US" altLang="ko-KR" dirty="0" err="1"/>
              <a:t>Init_Interrupts</a:t>
            </a:r>
            <a:r>
              <a:rPr lang="en-US" altLang="ko-KR" dirty="0"/>
              <a:t>(0)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In </a:t>
            </a:r>
            <a:r>
              <a:rPr lang="en-US" altLang="ko-KR" b="1" dirty="0" err="1"/>
              <a:t>Init_VM</a:t>
            </a:r>
            <a:r>
              <a:rPr lang="en-US" altLang="ko-KR" dirty="0"/>
              <a:t>, call </a:t>
            </a:r>
            <a:r>
              <a:rPr lang="en-US" altLang="ko-KR" b="1" dirty="0" err="1"/>
              <a:t>checkPaging</a:t>
            </a:r>
            <a:r>
              <a:rPr lang="en-US" altLang="ko-KR" dirty="0"/>
              <a:t>(), </a:t>
            </a:r>
            <a:r>
              <a:rPr lang="en-US" altLang="ko-KR" b="1" dirty="0" err="1"/>
              <a:t>Enable_Paging</a:t>
            </a:r>
            <a:r>
              <a:rPr lang="en-US" altLang="ko-KR" dirty="0"/>
              <a:t>(), </a:t>
            </a:r>
            <a:r>
              <a:rPr lang="en-US" altLang="ko-KR" b="1" dirty="0" err="1"/>
              <a:t>checkPaging</a:t>
            </a:r>
            <a:r>
              <a:rPr lang="en-US" altLang="ko-KR" dirty="0"/>
              <a:t>() in this order.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Should output:</a:t>
            </a:r>
          </a:p>
          <a:p>
            <a:pPr marL="914400" lvl="2" indent="0">
              <a:buNone/>
            </a:pPr>
            <a:r>
              <a:rPr lang="en-US" altLang="ko-KR" dirty="0"/>
              <a:t>Paging on?: 0</a:t>
            </a:r>
          </a:p>
          <a:p>
            <a:pPr marL="914400" lvl="2" indent="0">
              <a:buNone/>
            </a:pPr>
            <a:r>
              <a:rPr lang="en-US" altLang="ko-KR" dirty="0"/>
              <a:t>Paging on?: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works ? if yes, set </a:t>
            </a:r>
            <a:r>
              <a:rPr lang="en-US" altLang="ko-KR" b="1" dirty="0"/>
              <a:t>VM_USER</a:t>
            </a:r>
            <a:r>
              <a:rPr lang="en-US" altLang="ko-KR" dirty="0"/>
              <a:t> off in </a:t>
            </a:r>
            <a:r>
              <a:rPr lang="en-US" altLang="ko-KR" b="1" dirty="0" err="1"/>
              <a:t>Init_VM</a:t>
            </a:r>
            <a:r>
              <a:rPr lang="en-US" altLang="ko-KR" dirty="0"/>
              <a:t> and go 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the kernel memory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23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lvl="1"/>
            <a:r>
              <a:rPr lang="en-US" altLang="ko-KR" dirty="0"/>
              <a:t>Replace </a:t>
            </a:r>
            <a:r>
              <a:rPr lang="en-US" altLang="ko-KR" dirty="0" err="1"/>
              <a:t>userseg.c</a:t>
            </a:r>
            <a:r>
              <a:rPr lang="en-US" altLang="ko-KR" dirty="0"/>
              <a:t> with </a:t>
            </a:r>
            <a:r>
              <a:rPr lang="en-US" altLang="ko-KR" dirty="0" err="1"/>
              <a:t>uservm.c</a:t>
            </a:r>
            <a:r>
              <a:rPr lang="en-US" altLang="ko-KR" dirty="0"/>
              <a:t> in </a:t>
            </a:r>
            <a:r>
              <a:rPr lang="en-US" altLang="ko-KR" dirty="0" err="1"/>
              <a:t>Makefile.common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USER_IMP_C := </a:t>
            </a:r>
            <a:r>
              <a:rPr lang="en-US" altLang="ko-KR" dirty="0" err="1"/>
              <a:t>userseg.c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USER_IMP_C := </a:t>
            </a:r>
            <a:r>
              <a:rPr lang="en-US" altLang="ko-KR" dirty="0" err="1"/>
              <a:t>uservm.c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What are the differences between two files?</a:t>
            </a:r>
          </a:p>
          <a:p>
            <a:endParaRPr lang="en-US" altLang="ko-KR" dirty="0"/>
          </a:p>
          <a:p>
            <a:r>
              <a:rPr lang="en-US" altLang="ko-KR" dirty="0"/>
              <a:t>TODOs</a:t>
            </a:r>
          </a:p>
          <a:p>
            <a:pPr lvl="1"/>
            <a:r>
              <a:rPr lang="en-US" altLang="ko-KR" dirty="0"/>
              <a:t>Marked as “PROJECT_VIRTUAL_MEMORY_A”</a:t>
            </a:r>
          </a:p>
          <a:p>
            <a:pPr lvl="2"/>
            <a:r>
              <a:rPr lang="en-US" altLang="ko-KR" dirty="0"/>
              <a:t>You don’t need to implement PROJECT_VIRTUAL_MEMORY_B</a:t>
            </a:r>
          </a:p>
          <a:p>
            <a:pPr lvl="1"/>
            <a:r>
              <a:rPr lang="en-US" altLang="ko-KR" dirty="0"/>
              <a:t>You need to implement all TODOs except </a:t>
            </a:r>
            <a:r>
              <a:rPr lang="en-US" altLang="ko-KR" i="1" dirty="0" err="1"/>
              <a:t>Init_Secondary_VM</a:t>
            </a:r>
            <a:r>
              <a:rPr lang="en-US" altLang="ko-KR" i="1" dirty="0"/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implementation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0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uservm.c</a:t>
            </a:r>
            <a:endParaRPr lang="en-US" altLang="ko-KR" dirty="0"/>
          </a:p>
          <a:p>
            <a:r>
              <a:rPr lang="en-US" altLang="ko-KR" dirty="0"/>
              <a:t>Set-up paging for user processes in </a:t>
            </a:r>
            <a:r>
              <a:rPr lang="en-US" altLang="ko-KR" b="1" dirty="0" err="1"/>
              <a:t>Load_User_Program</a:t>
            </a:r>
            <a:endParaRPr lang="en-US" altLang="ko-KR" b="1" dirty="0"/>
          </a:p>
          <a:p>
            <a:r>
              <a:rPr lang="en-US" altLang="ko-KR" dirty="0"/>
              <a:t>Step 1</a:t>
            </a:r>
          </a:p>
          <a:p>
            <a:pPr lvl="1"/>
            <a:r>
              <a:rPr lang="en-US" altLang="ko-KR" dirty="0"/>
              <a:t>allocate page directory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save it in a field in </a:t>
            </a:r>
            <a:r>
              <a:rPr lang="en-US" altLang="ko-KR" dirty="0" err="1"/>
              <a:t>userContext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copy kernel’s page directory entries (Why?)</a:t>
            </a:r>
          </a:p>
          <a:p>
            <a:pPr lvl="2"/>
            <a:r>
              <a:rPr lang="en-US" altLang="ko-KR" dirty="0"/>
              <a:t>Make sure the flags fields of this directory do not contain </a:t>
            </a:r>
            <a:r>
              <a:rPr lang="en-US" altLang="ko-KR" b="1" dirty="0"/>
              <a:t>VM_USER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</a:t>
            </a:r>
          </a:p>
          <a:p>
            <a:pPr lvl="1"/>
            <a:r>
              <a:rPr lang="en-US" altLang="ko-KR" dirty="0"/>
              <a:t>allocate pages for data/text (one page at a time)</a:t>
            </a:r>
          </a:p>
          <a:p>
            <a:pPr lvl="2"/>
            <a:r>
              <a:rPr lang="en-US" altLang="ko-KR" b="1" dirty="0" err="1"/>
              <a:t>Alloc_Page</a:t>
            </a:r>
            <a:endParaRPr lang="en-US" altLang="ko-KR" b="1" dirty="0"/>
          </a:p>
          <a:p>
            <a:pPr lvl="2"/>
            <a:r>
              <a:rPr lang="en-US" altLang="ko-KR" dirty="0"/>
              <a:t>Add an entry for a newly allocated page in PTE</a:t>
            </a:r>
          </a:p>
          <a:p>
            <a:pPr lvl="1"/>
            <a:r>
              <a:rPr lang="en-US" altLang="ko-KR" dirty="0"/>
              <a:t>copy from image page by page</a:t>
            </a:r>
          </a:p>
          <a:p>
            <a:pPr lvl="1"/>
            <a:r>
              <a:rPr lang="en-US" altLang="ko-KR" dirty="0"/>
              <a:t>allocate two more for stack/arguments </a:t>
            </a:r>
          </a:p>
          <a:p>
            <a:pPr lvl="1"/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should change flags field to contain </a:t>
            </a:r>
            <a:r>
              <a:rPr lang="en-US" altLang="ko-KR" b="1" dirty="0"/>
              <a:t>VM_USER</a:t>
            </a:r>
            <a:r>
              <a:rPr lang="en-US" altLang="ko-KR" dirty="0"/>
              <a:t> to allow user mode access.</a:t>
            </a:r>
          </a:p>
          <a:p>
            <a:r>
              <a:rPr lang="en-US" altLang="ko-KR" dirty="0"/>
              <a:t>memory space</a:t>
            </a:r>
          </a:p>
          <a:p>
            <a:pPr lvl="1"/>
            <a:r>
              <a:rPr lang="en-US" altLang="ko-KR" dirty="0"/>
              <a:t>start address is 0x80000000 (</a:t>
            </a:r>
            <a:r>
              <a:rPr lang="en-US" altLang="ko-KR" b="1" dirty="0"/>
              <a:t>USER_VM_START</a:t>
            </a:r>
            <a:r>
              <a:rPr lang="en-US" altLang="ko-KR" dirty="0"/>
              <a:t> in </a:t>
            </a:r>
            <a:r>
              <a:rPr lang="en-US" altLang="ko-KR" dirty="0" err="1"/>
              <a:t>paging.h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virtual location 0 is 2GB.</a:t>
            </a:r>
            <a:endParaRPr lang="en-US" altLang="ko-KR" dirty="0"/>
          </a:p>
          <a:p>
            <a:pPr lvl="1"/>
            <a:r>
              <a:rPr lang="en-US" altLang="ko-KR" dirty="0"/>
              <a:t>stack at the end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 시점에서</a:t>
            </a:r>
            <a:r>
              <a:rPr lang="en-US" altLang="ko-KR" dirty="0"/>
              <a:t>, </a:t>
            </a:r>
            <a:r>
              <a:rPr lang="ko-KR" altLang="en-US" dirty="0"/>
              <a:t>사용자 프로그램 수행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Spawn code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2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need to switch address space</a:t>
            </a:r>
          </a:p>
          <a:p>
            <a:pPr lvl="1"/>
            <a:r>
              <a:rPr lang="en-US" altLang="ko-KR" dirty="0"/>
              <a:t>In segmentation, we use </a:t>
            </a:r>
            <a:r>
              <a:rPr lang="en-US" altLang="ko-KR" b="1" dirty="0" err="1"/>
              <a:t>lldt</a:t>
            </a:r>
            <a:r>
              <a:rPr lang="en-US" altLang="ko-KR" dirty="0"/>
              <a:t> that does it. </a:t>
            </a:r>
          </a:p>
          <a:p>
            <a:pPr lvl="1"/>
            <a:r>
              <a:rPr lang="en-US" altLang="ko-KR" dirty="0"/>
              <a:t>In paging, you should call </a:t>
            </a:r>
            <a:r>
              <a:rPr lang="en-US" altLang="ko-KR" b="1" dirty="0" err="1"/>
              <a:t>Set_PDBR</a:t>
            </a:r>
            <a:r>
              <a:rPr lang="en-US" altLang="ko-KR" dirty="0"/>
              <a:t> after you load the LDT.</a:t>
            </a:r>
          </a:p>
          <a:p>
            <a:pPr lvl="2"/>
            <a:r>
              <a:rPr lang="en-US" altLang="ko-KR" dirty="0"/>
              <a:t>Defined in lowlevel.asm</a:t>
            </a:r>
          </a:p>
          <a:p>
            <a:pPr lvl="1"/>
            <a:r>
              <a:rPr lang="en-US" altLang="ko-KR" dirty="0"/>
              <a:t>Page directory is stored in </a:t>
            </a:r>
            <a:r>
              <a:rPr lang="en-US" altLang="ko-KR" b="1" dirty="0" err="1"/>
              <a:t>pageDir</a:t>
            </a:r>
            <a:r>
              <a:rPr lang="en-US" altLang="ko-KR" dirty="0"/>
              <a:t> in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b="1" dirty="0" err="1"/>
              <a:t>User_Context</a:t>
            </a:r>
            <a:r>
              <a:rPr lang="en-US" altLang="ko-KR" dirty="0"/>
              <a:t> 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6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need to implement all functions in </a:t>
            </a:r>
            <a:r>
              <a:rPr lang="en-US" altLang="ko-KR" dirty="0" err="1"/>
              <a:t>uservm.c</a:t>
            </a:r>
            <a:endParaRPr lang="en-US" altLang="ko-KR" dirty="0"/>
          </a:p>
          <a:p>
            <a:pPr lvl="1"/>
            <a:r>
              <a:rPr lang="en-US" altLang="ko-KR" dirty="0"/>
              <a:t>Refer to </a:t>
            </a:r>
            <a:r>
              <a:rPr lang="en-US" altLang="ko-KR" dirty="0" err="1"/>
              <a:t>userseg.c</a:t>
            </a:r>
            <a:r>
              <a:rPr lang="en-US" altLang="ko-KR" dirty="0"/>
              <a:t> for implementation.</a:t>
            </a:r>
          </a:p>
          <a:p>
            <a:pPr lvl="1"/>
            <a:r>
              <a:rPr lang="en-US" altLang="ko-KR" dirty="0"/>
              <a:t>Read the comments for implementation hints.</a:t>
            </a:r>
          </a:p>
          <a:p>
            <a:pPr lvl="1"/>
            <a:r>
              <a:rPr lang="en-US" altLang="ko-KR" dirty="0"/>
              <a:t>Ignore mentions about PAGE_PAGEABLE bit. We do not use it in this project.</a:t>
            </a:r>
          </a:p>
          <a:p>
            <a:r>
              <a:rPr lang="en-US" altLang="ko-KR" dirty="0" err="1"/>
              <a:t>Copy_From</a:t>
            </a:r>
            <a:r>
              <a:rPr lang="en-US" altLang="ko-KR" dirty="0"/>
              <a:t>/</a:t>
            </a:r>
            <a:r>
              <a:rPr lang="en-US" altLang="ko-KR" dirty="0" err="1"/>
              <a:t>To_User</a:t>
            </a:r>
            <a:endParaRPr lang="en-US" altLang="ko-KR" dirty="0"/>
          </a:p>
          <a:p>
            <a:pPr lvl="1"/>
            <a:r>
              <a:rPr lang="en-US" altLang="ko-KR" dirty="0"/>
              <a:t>User page should be valid.</a:t>
            </a:r>
          </a:p>
          <a:p>
            <a:pPr lvl="2"/>
            <a:r>
              <a:rPr lang="en-US" altLang="ko-KR" dirty="0"/>
              <a:t>In project 3, all pages should be in memory (no swapping).</a:t>
            </a:r>
          </a:p>
          <a:p>
            <a:pPr lvl="2"/>
            <a:r>
              <a:rPr lang="en-US" altLang="ko-KR" dirty="0"/>
              <a:t>Refer to </a:t>
            </a:r>
            <a:r>
              <a:rPr lang="en-US" altLang="ko-KR" b="1" dirty="0" err="1"/>
              <a:t>Validate_User_Memory</a:t>
            </a:r>
            <a:r>
              <a:rPr lang="en-US" altLang="ko-KR" dirty="0"/>
              <a:t> in </a:t>
            </a:r>
            <a:r>
              <a:rPr lang="en-US" altLang="ko-KR" dirty="0" err="1"/>
              <a:t>userseg.c</a:t>
            </a:r>
            <a:r>
              <a:rPr lang="en-US" altLang="ko-KR" dirty="0"/>
              <a:t> .</a:t>
            </a:r>
          </a:p>
          <a:p>
            <a:pPr lvl="1"/>
            <a:r>
              <a:rPr lang="en-US" altLang="ko-KR" dirty="0"/>
              <a:t>All you need to know is the physical addresses.</a:t>
            </a:r>
          </a:p>
          <a:p>
            <a:pPr lvl="2"/>
            <a:r>
              <a:rPr lang="en-US" altLang="ko-KR" dirty="0"/>
              <a:t>What is the physical address of the user’s virtual address?</a:t>
            </a:r>
          </a:p>
          <a:p>
            <a:pPr lvl="1"/>
            <a:r>
              <a:rPr lang="en-US" altLang="ko-KR" dirty="0"/>
              <a:t>You will need </a:t>
            </a:r>
            <a:r>
              <a:rPr lang="en-US" altLang="ko-KR" b="1" dirty="0" err="1"/>
              <a:t>Kernel_Page_Dir</a:t>
            </a:r>
            <a:r>
              <a:rPr lang="en-US" altLang="ko-KR" dirty="0"/>
              <a:t> in </a:t>
            </a:r>
            <a:r>
              <a:rPr lang="en-US" altLang="ko-KR" dirty="0" err="1"/>
              <a:t>paging.c</a:t>
            </a:r>
            <a:r>
              <a:rPr lang="en-US" altLang="ko-KR" dirty="0"/>
              <a:t> .</a:t>
            </a:r>
          </a:p>
          <a:p>
            <a:pPr lvl="2"/>
            <a:r>
              <a:rPr lang="en-US" altLang="ko-KR" dirty="0"/>
              <a:t>You must implement it.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functions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9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ko-KR" altLang="en-US" dirty="0"/>
              <a:t>모든 수정된 코드를 </a:t>
            </a:r>
            <a:r>
              <a:rPr lang="en-US" altLang="ko-KR" dirty="0"/>
              <a:t>part2.zip</a:t>
            </a:r>
            <a:r>
              <a:rPr lang="ko-KR" altLang="en-US" dirty="0"/>
              <a:t>으로 압축하여 이러닝 사이트 제출</a:t>
            </a:r>
            <a:endParaRPr lang="en-US" altLang="ko-KR" dirty="0"/>
          </a:p>
          <a:p>
            <a:pPr lvl="1"/>
            <a:r>
              <a:rPr lang="ko-KR" altLang="en-US" dirty="0"/>
              <a:t>반드시 포함되는 파일 </a:t>
            </a:r>
            <a:r>
              <a:rPr lang="en-US" altLang="ko-KR" dirty="0"/>
              <a:t>: </a:t>
            </a:r>
            <a:r>
              <a:rPr lang="en-US" altLang="ko-KR" dirty="0" err="1"/>
              <a:t>main.c</a:t>
            </a:r>
            <a:r>
              <a:rPr lang="en-US" altLang="ko-KR" dirty="0"/>
              <a:t>, </a:t>
            </a:r>
            <a:r>
              <a:rPr lang="en-US" altLang="ko-KR" dirty="0" err="1"/>
              <a:t>paging.c</a:t>
            </a:r>
            <a:r>
              <a:rPr lang="en-US" altLang="ko-KR" dirty="0"/>
              <a:t>, </a:t>
            </a:r>
            <a:r>
              <a:rPr lang="en-US" altLang="ko-KR" dirty="0" err="1"/>
              <a:t>uservm.c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평가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1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테스트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2169097"/>
            <a:ext cx="799456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Init_VM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call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checkPaging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Enable_Paging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checkPaging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in this order.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hould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Paging on?: 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Paging on?: 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Nothing should crash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The shell prompt must come up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 30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점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Shell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/c/long.exe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수행 성공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 10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점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Argument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passing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(10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b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At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shell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prompt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typing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/c/</a:t>
            </a: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b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.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exe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arg1 arg2 </a:t>
            </a: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…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argn</a:t>
            </a:r>
            <a:endParaRPr lang="ko-KR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   S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hould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output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                     I am the b program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                    A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rg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0 </a:t>
            </a: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/c/</a:t>
            </a: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b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.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exe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</a:t>
            </a:r>
            <a:endParaRPr lang="en-US" altLang="ko-KR" sz="1100" dirty="0">
              <a:solidFill>
                <a:srgbClr val="00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                    A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rg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1 </a:t>
            </a: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arg1 </a:t>
            </a:r>
            <a:endParaRPr lang="en-US" altLang="ko-KR" sz="1100" dirty="0">
              <a:solidFill>
                <a:srgbClr val="00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                     …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</a:t>
            </a:r>
            <a:endParaRPr lang="en-US" altLang="ko-KR" sz="1100" dirty="0">
              <a:solidFill>
                <a:srgbClr val="00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                    A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rg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n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1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100" dirty="0" err="1">
                <a:solidFill>
                  <a:srgbClr val="000000"/>
                </a:solidFill>
                <a:latin typeface="Arial Unicode MS"/>
              </a:rPr>
              <a:t>argn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577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테스트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2461483"/>
            <a:ext cx="748474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The shell prompt must come up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 30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점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</a:rPr>
              <a:t>&lt; Test case 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입력</a:t>
            </a:r>
            <a:r>
              <a:rPr lang="en-US" altLang="ko-KR" dirty="0">
                <a:solidFill>
                  <a:schemeClr val="tx1"/>
                </a:solidFill>
              </a:rPr>
              <a:t>: aa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: Could not spawn process: No such file or directory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입력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엔터키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다음 줄에 프롬프트 출력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r>
              <a:rPr lang="en-US" altLang="ko-KR" dirty="0">
                <a:solidFill>
                  <a:schemeClr val="tx1"/>
                </a:solidFill>
              </a:rPr>
              <a:t>: /c/c.exe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입력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: exit 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프로그램 종료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14" y="3788218"/>
            <a:ext cx="43529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14" y="5057803"/>
            <a:ext cx="31242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8627" y="3756017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안되는 경우 </a:t>
            </a:r>
            <a:r>
              <a:rPr lang="en-US" altLang="ko-KR" sz="1600" b="1" dirty="0"/>
              <a:t>-5</a:t>
            </a:r>
            <a:r>
              <a:rPr lang="ko-KR" altLang="en-US" sz="1600" b="1" dirty="0"/>
              <a:t>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4398047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안되는 경우 </a:t>
            </a:r>
            <a:r>
              <a:rPr lang="en-US" altLang="ko-KR" sz="1600" b="1" dirty="0"/>
              <a:t>-5</a:t>
            </a:r>
            <a:r>
              <a:rPr lang="ko-KR" altLang="en-US" sz="1600" b="1" dirty="0"/>
              <a:t>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8973" y="500499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안되는 경우 </a:t>
            </a:r>
            <a:r>
              <a:rPr lang="en-US" altLang="ko-KR" sz="1600" b="1" dirty="0"/>
              <a:t>-5</a:t>
            </a:r>
            <a:r>
              <a:rPr lang="ko-KR" altLang="en-US" sz="1600" b="1" dirty="0"/>
              <a:t>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3370" y="5843168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안되는 경우 </a:t>
            </a:r>
            <a:r>
              <a:rPr lang="en-US" altLang="ko-KR" sz="1600" b="1" dirty="0"/>
              <a:t>-5</a:t>
            </a:r>
            <a:r>
              <a:rPr lang="ko-KR" altLang="en-US" sz="1600" b="1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0050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272BDA-B2F9-428A-8EE7-F80455F0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C25E32-B396-49DD-9321-33F89A8EF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06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테스트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2514600"/>
            <a:ext cx="8077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감점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중 프로그램이 죽거나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shell.exe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의 수행이 중단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 -10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</a:t>
            </a:r>
            <a:endParaRPr lang="en-US" altLang="ko-KR" sz="1000" dirty="0">
              <a:solidFill>
                <a:srgbClr val="000000"/>
              </a:solidFill>
              <a:latin typeface="Arial Unicode MS"/>
            </a:endParaRPr>
          </a:p>
          <a:p>
            <a:pPr marL="0" lvl="0" indent="0">
              <a:buNone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한 테스트 후 다음 테스트 수행이 안되는 경우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 -10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</a:t>
            </a:r>
            <a:endParaRPr lang="en-US" altLang="ko-KR" sz="1600" dirty="0">
              <a:solidFill>
                <a:srgbClr val="00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5417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process in </a:t>
            </a:r>
            <a:r>
              <a:rPr lang="en-US" altLang="ko-KR" dirty="0" err="1"/>
              <a:t>GeekOS</a:t>
            </a:r>
            <a:r>
              <a:rPr lang="en-US" altLang="ko-KR" dirty="0"/>
              <a:t> is essentially a </a:t>
            </a:r>
            <a:r>
              <a:rPr lang="en-US" altLang="ko-KR" dirty="0" err="1"/>
              <a:t>Kernel_Thread</a:t>
            </a:r>
            <a:endParaRPr lang="en-US" altLang="ko-KR" dirty="0"/>
          </a:p>
          <a:p>
            <a:pPr lvl="1"/>
            <a:r>
              <a:rPr lang="en-US" altLang="ko-KR" dirty="0"/>
              <a:t>With attached </a:t>
            </a:r>
            <a:r>
              <a:rPr lang="en-US" altLang="ko-KR" dirty="0" err="1"/>
              <a:t>User_Context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refCount</a:t>
            </a:r>
            <a:r>
              <a:rPr lang="en-US" altLang="ko-KR" dirty="0"/>
              <a:t> field: indicate the number of kernel threads interested in this thread</a:t>
            </a:r>
          </a:p>
          <a:p>
            <a:pPr lvl="1"/>
            <a:r>
              <a:rPr lang="en-US" altLang="ko-KR" dirty="0"/>
              <a:t>At least 1 if it is alive (its own reference to itself).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Life of a user process and </a:t>
            </a:r>
            <a:r>
              <a:rPr lang="en-US" altLang="ko-KR" dirty="0" err="1"/>
              <a:t>refCount</a:t>
            </a:r>
            <a:endParaRPr lang="en-US" altLang="ko-KR" dirty="0"/>
          </a:p>
          <a:p>
            <a:pPr lvl="1"/>
            <a:r>
              <a:rPr lang="en-US" altLang="ko-KR" dirty="0"/>
              <a:t>User process started by </a:t>
            </a:r>
            <a:r>
              <a:rPr lang="en-US" altLang="ko-KR" dirty="0" err="1"/>
              <a:t>Start_User_Thread</a:t>
            </a:r>
            <a:endParaRPr lang="en-US" altLang="ko-KR" dirty="0"/>
          </a:p>
          <a:p>
            <a:pPr lvl="2"/>
            <a:r>
              <a:rPr lang="en-US" altLang="ko-KR" dirty="0" err="1"/>
              <a:t>refCount</a:t>
            </a:r>
            <a:r>
              <a:rPr lang="en-US" altLang="ko-KR" dirty="0"/>
              <a:t> is 2 if detached=false : 1 from itself &amp; another from the parent process.</a:t>
            </a:r>
          </a:p>
          <a:p>
            <a:pPr lvl="1"/>
            <a:r>
              <a:rPr lang="en-US" altLang="ko-KR" dirty="0"/>
              <a:t>If a process terminates by Exit, it detaches itself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refCount</a:t>
            </a:r>
            <a:r>
              <a:rPr lang="en-US" altLang="ko-KR" dirty="0">
                <a:sym typeface="Wingdings" panose="05000000000000000000" pitchFamily="2" charset="2"/>
              </a:rPr>
              <a:t>--;</a:t>
            </a:r>
          </a:p>
          <a:p>
            <a:pPr lvl="1"/>
            <a:r>
              <a:rPr lang="en-US" altLang="ko-KR" dirty="0"/>
              <a:t>When the parent calls Wait, it removes the reference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refCount</a:t>
            </a:r>
            <a:r>
              <a:rPr lang="en-US" altLang="ko-KR" dirty="0">
                <a:sym typeface="Wingdings" panose="05000000000000000000" pitchFamily="2" charset="2"/>
              </a:rPr>
              <a:t>--;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in normal case, Exit &amp; Wait make </a:t>
            </a:r>
            <a:r>
              <a:rPr lang="en-US" altLang="ko-KR" dirty="0" err="1">
                <a:sym typeface="Wingdings" panose="05000000000000000000" pitchFamily="2" charset="2"/>
              </a:rPr>
              <a:t>refCount</a:t>
            </a:r>
            <a:r>
              <a:rPr lang="en-US" altLang="ko-KR" dirty="0">
                <a:sym typeface="Wingdings" panose="05000000000000000000" pitchFamily="2" charset="2"/>
              </a:rPr>
              <a:t> = 0.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process &amp; </a:t>
            </a:r>
            <a:r>
              <a:rPr lang="en-US" altLang="ko-KR" dirty="0" err="1"/>
              <a:t>refCount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Kernel_Thread</a:t>
            </a:r>
            <a:r>
              <a:rPr lang="en-US" altLang="ko-KR" dirty="0"/>
              <a:t> (include/</a:t>
            </a:r>
            <a:r>
              <a:rPr lang="en-US" altLang="ko-KR" dirty="0" err="1"/>
              <a:t>geekos</a:t>
            </a:r>
            <a:r>
              <a:rPr lang="en-US" altLang="ko-KR" dirty="0"/>
              <a:t>/</a:t>
            </a:r>
            <a:r>
              <a:rPr lang="en-US" altLang="ko-KR" dirty="0" err="1"/>
              <a:t>kthread.h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refCount</a:t>
            </a:r>
            <a:r>
              <a:rPr lang="en-US" altLang="ko-KR" dirty="0"/>
              <a:t>=0, alive=false</a:t>
            </a:r>
          </a:p>
          <a:p>
            <a:pPr lvl="1"/>
            <a:r>
              <a:rPr lang="en-US" altLang="ko-KR" dirty="0"/>
              <a:t>Totally dead zombie. </a:t>
            </a:r>
          </a:p>
          <a:p>
            <a:pPr lvl="1"/>
            <a:r>
              <a:rPr lang="en-US" altLang="ko-KR" dirty="0"/>
              <a:t>It will soon be reaped.</a:t>
            </a:r>
          </a:p>
          <a:p>
            <a:r>
              <a:rPr lang="en-US" altLang="ko-KR" dirty="0" err="1"/>
              <a:t>refCount</a:t>
            </a:r>
            <a:r>
              <a:rPr lang="en-US" altLang="ko-KR" dirty="0"/>
              <a:t>=1, alive=false, background=false</a:t>
            </a:r>
          </a:p>
          <a:p>
            <a:pPr lvl="1"/>
            <a:r>
              <a:rPr lang="en-US" altLang="ko-KR" dirty="0"/>
              <a:t>A zombie not on the graveyard queue. </a:t>
            </a:r>
          </a:p>
          <a:p>
            <a:pPr lvl="1"/>
            <a:r>
              <a:rPr lang="en-US" altLang="ko-KR" dirty="0"/>
              <a:t>Process Exited, but the parent hasn’t called Wait.</a:t>
            </a:r>
          </a:p>
          <a:p>
            <a:r>
              <a:rPr lang="en-US" altLang="ko-KR" dirty="0" err="1"/>
              <a:t>refCount</a:t>
            </a:r>
            <a:r>
              <a:rPr lang="en-US" altLang="ko-KR" dirty="0"/>
              <a:t>=1, alive=true, background=true</a:t>
            </a:r>
          </a:p>
          <a:p>
            <a:pPr lvl="1"/>
            <a:r>
              <a:rPr lang="en-US" altLang="ko-KR" dirty="0"/>
              <a:t>A background process.</a:t>
            </a:r>
          </a:p>
          <a:p>
            <a:pPr lvl="1"/>
            <a:r>
              <a:rPr lang="en-US" altLang="ko-KR" dirty="0"/>
              <a:t>The parent should not Wait for this.</a:t>
            </a:r>
          </a:p>
          <a:p>
            <a:r>
              <a:rPr lang="en-US" altLang="ko-KR" dirty="0" err="1"/>
              <a:t>refCount</a:t>
            </a:r>
            <a:r>
              <a:rPr lang="en-US" altLang="ko-KR" dirty="0"/>
              <a:t>=2, alive=true, background=false</a:t>
            </a:r>
          </a:p>
          <a:p>
            <a:pPr lvl="1"/>
            <a:r>
              <a:rPr lang="en-US" altLang="ko-KR" dirty="0"/>
              <a:t>A foreground process.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lifetime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34339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Implement </a:t>
            </a:r>
            <a:r>
              <a:rPr lang="en-US" altLang="ko-KR" dirty="0" err="1"/>
              <a:t>Sys_Ps</a:t>
            </a:r>
            <a:r>
              <a:rPr lang="en-US" altLang="ko-KR" dirty="0"/>
              <a:t>() system call</a:t>
            </a:r>
          </a:p>
          <a:p>
            <a:pPr lvl="1"/>
            <a:r>
              <a:rPr lang="en-US" altLang="ko-KR" dirty="0"/>
              <a:t>Return value: the number of processes in the system.</a:t>
            </a:r>
          </a:p>
          <a:p>
            <a:pPr lvl="1"/>
            <a:r>
              <a:rPr lang="en-US" altLang="ko-KR" dirty="0"/>
              <a:t>Argument: pointer to an array of </a:t>
            </a:r>
            <a:r>
              <a:rPr lang="en-US" altLang="ko-KR" dirty="0" err="1"/>
              <a:t>Process_Info</a:t>
            </a:r>
            <a:r>
              <a:rPr lang="en-US" altLang="ko-KR" dirty="0"/>
              <a:t> and the number of elements (include/</a:t>
            </a:r>
            <a:r>
              <a:rPr lang="en-US" altLang="ko-KR" dirty="0" err="1"/>
              <a:t>geekos</a:t>
            </a:r>
            <a:r>
              <a:rPr lang="en-US" altLang="ko-KR" dirty="0"/>
              <a:t>/</a:t>
            </a:r>
            <a:r>
              <a:rPr lang="en-US" altLang="ko-KR" dirty="0" err="1"/>
              <a:t>user.h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Information data structure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Gill Sans MT" panose="020B0502020104020203" pitchFamily="34" charset="0"/>
              </a:rPr>
              <a:t>struct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Process_Info</a:t>
            </a:r>
            <a:r>
              <a:rPr lang="en-US" altLang="ko-KR" b="1" dirty="0">
                <a:latin typeface="Gill Sans MT" panose="020B0502020104020203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char name[MAX_PROC_NAME_SZB];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pid</a:t>
            </a:r>
            <a:r>
              <a:rPr lang="en-US" altLang="ko-KR" b="1" dirty="0">
                <a:latin typeface="Gill Sans MT" panose="020B0502020104020203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parent_pid</a:t>
            </a:r>
            <a:r>
              <a:rPr lang="en-US" altLang="ko-KR" b="1" dirty="0">
                <a:latin typeface="Gill Sans MT" panose="020B0502020104020203" pitchFamily="34" charset="0"/>
              </a:rPr>
              <a:t>; /* 0 if no parent */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priority;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status;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affinity;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currCore</a:t>
            </a:r>
            <a:r>
              <a:rPr lang="en-US" altLang="ko-KR" b="1" dirty="0">
                <a:latin typeface="Gill Sans MT" panose="020B0502020104020203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totalTime</a:t>
            </a:r>
            <a:r>
              <a:rPr lang="en-US" altLang="ko-KR" b="1" dirty="0">
                <a:latin typeface="Gill Sans MT" panose="020B0502020104020203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};</a:t>
            </a:r>
          </a:p>
          <a:p>
            <a:pPr lvl="1"/>
            <a:r>
              <a:rPr lang="en-US" altLang="ko-KR" dirty="0"/>
              <a:t>name: program argument to Spawn()</a:t>
            </a:r>
          </a:p>
          <a:p>
            <a:pPr lvl="1"/>
            <a:r>
              <a:rPr lang="en-US" altLang="ko-KR" dirty="0"/>
              <a:t>status: 0 (ready or runnable), 1 (blocked), 2 (zombie) </a:t>
            </a:r>
            <a:r>
              <a:rPr lang="en-US" altLang="ko-KR" dirty="0">
                <a:sym typeface="Wingdings" panose="05000000000000000000" pitchFamily="2" charset="2"/>
              </a:rPr>
              <a:t> see </a:t>
            </a:r>
            <a:r>
              <a:rPr lang="en-US" altLang="ko-KR" dirty="0" err="1">
                <a:sym typeface="Wingdings" panose="05000000000000000000" pitchFamily="2" charset="2"/>
              </a:rPr>
              <a:t>user.h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Affinity : core affinity (we don’t use it)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You can get information from </a:t>
            </a:r>
            <a:r>
              <a:rPr lang="en-US" altLang="ko-KR" dirty="0" err="1">
                <a:sym typeface="Wingdings" panose="05000000000000000000" pitchFamily="2" charset="2"/>
              </a:rPr>
              <a:t>Kernel_Thread</a:t>
            </a:r>
            <a:r>
              <a:rPr lang="en-US" altLang="ko-KR" dirty="0">
                <a:sym typeface="Wingdings" panose="05000000000000000000" pitchFamily="2" charset="2"/>
              </a:rPr>
              <a:t> &amp; </a:t>
            </a:r>
            <a:r>
              <a:rPr lang="en-US" altLang="ko-KR" dirty="0" err="1">
                <a:sym typeface="Wingdings" panose="05000000000000000000" pitchFamily="2" charset="2"/>
              </a:rPr>
              <a:t>User_Context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the process table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Add a system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3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 call number</a:t>
            </a:r>
          </a:p>
          <a:p>
            <a:pPr lvl="1"/>
            <a:r>
              <a:rPr lang="en-US" dirty="0"/>
              <a:t>include/</a:t>
            </a:r>
            <a:r>
              <a:rPr lang="en-US" dirty="0" err="1"/>
              <a:t>geekos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System call prototype</a:t>
            </a:r>
          </a:p>
          <a:p>
            <a:pPr marL="457200" lvl="1" indent="0">
              <a:buNone/>
            </a:pPr>
            <a:r>
              <a:rPr lang="en-US" b="1" i="1" dirty="0" err="1"/>
              <a:t>typedef</a:t>
            </a:r>
            <a:r>
              <a:rPr lang="en-US" b="1" i="1" dirty="0"/>
              <a:t> </a:t>
            </a:r>
            <a:r>
              <a:rPr lang="en-US" b="1" i="1" dirty="0" err="1"/>
              <a:t>int</a:t>
            </a:r>
            <a:r>
              <a:rPr lang="en-US" b="1" i="1" dirty="0"/>
              <a:t> (*</a:t>
            </a:r>
            <a:r>
              <a:rPr lang="en-US" b="1" i="1" dirty="0" err="1"/>
              <a:t>Syscall</a:t>
            </a:r>
            <a:r>
              <a:rPr lang="en-US" b="1" i="1" dirty="0"/>
              <a:t>) (</a:t>
            </a:r>
            <a:r>
              <a:rPr lang="en-US" b="1" i="1" dirty="0" err="1"/>
              <a:t>struct</a:t>
            </a:r>
            <a:r>
              <a:rPr lang="en-US" b="1" i="1" dirty="0"/>
              <a:t> </a:t>
            </a:r>
            <a:r>
              <a:rPr lang="en-US" b="1" i="1" dirty="0" err="1"/>
              <a:t>Interrupt_State</a:t>
            </a:r>
            <a:r>
              <a:rPr lang="en-US" b="1" i="1" dirty="0"/>
              <a:t> * state);</a:t>
            </a:r>
          </a:p>
          <a:p>
            <a:pPr lvl="1"/>
            <a:endParaRPr lang="en-US" dirty="0"/>
          </a:p>
          <a:p>
            <a:r>
              <a:rPr lang="en-US" dirty="0"/>
              <a:t>System call table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geekos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/>
            <a:r>
              <a:rPr lang="en-US" altLang="ko-KR" dirty="0" err="1"/>
              <a:t>g_syscallTable</a:t>
            </a:r>
            <a:r>
              <a:rPr lang="en-US" altLang="ko-KR" dirty="0"/>
              <a:t>[]</a:t>
            </a:r>
          </a:p>
          <a:p>
            <a:pPr lvl="1"/>
            <a:r>
              <a:rPr lang="en-US" altLang="ko-KR" dirty="0" err="1"/>
              <a:t>g_syscallTable</a:t>
            </a:r>
            <a:r>
              <a:rPr lang="en-US" altLang="ko-KR" dirty="0"/>
              <a:t>[SYS_PS] == </a:t>
            </a:r>
            <a:r>
              <a:rPr lang="en-US" altLang="ko-KR" dirty="0" err="1"/>
              <a:t>Sys_PS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 </a:t>
            </a:r>
            <a:r>
              <a:rPr lang="en-US" dirty="0" err="1"/>
              <a:t>GeekOS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350327" y="2126675"/>
            <a:ext cx="4374573" cy="2414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 err="1"/>
              <a:t>enum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/>
              <a:t>    SYS_NULL,                   /* Null (no-op) system call  */</a:t>
            </a:r>
          </a:p>
          <a:p>
            <a:r>
              <a:rPr lang="en-US" altLang="ko-KR" sz="1050" dirty="0"/>
              <a:t>    SYS_EXIT,                   /* Exit system call  */</a:t>
            </a:r>
          </a:p>
          <a:p>
            <a:r>
              <a:rPr lang="en-US" altLang="ko-KR" sz="1050" dirty="0"/>
              <a:t>    SYS_PRINTSTRING,            /* Print string system call  */</a:t>
            </a:r>
          </a:p>
          <a:p>
            <a:r>
              <a:rPr lang="en-US" altLang="ko-KR" sz="1050" dirty="0"/>
              <a:t>    SYS_GETKEY,                 /* Get key system call  */</a:t>
            </a:r>
          </a:p>
          <a:p>
            <a:r>
              <a:rPr lang="en-US" altLang="ko-KR" sz="1050" dirty="0"/>
              <a:t>    SYS_SETATTR,                /* Set screen attribute system call  */</a:t>
            </a:r>
          </a:p>
          <a:p>
            <a:r>
              <a:rPr lang="en-US" altLang="ko-KR" sz="1050" dirty="0"/>
              <a:t>    SYS_GETCURSOR,              /* Get current cursor position */</a:t>
            </a:r>
          </a:p>
          <a:p>
            <a:r>
              <a:rPr lang="en-US" altLang="ko-KR" sz="1050" dirty="0"/>
              <a:t>    SYS_PUTCURSOR,              /* Put current cursor position */</a:t>
            </a:r>
          </a:p>
          <a:p>
            <a:r>
              <a:rPr lang="en-US" altLang="ko-KR" sz="1050" dirty="0"/>
              <a:t>    SYS_SPAWN,                  /* Spawn process system call  */</a:t>
            </a:r>
          </a:p>
          <a:p>
            <a:r>
              <a:rPr lang="en-US" altLang="ko-KR" sz="1050" dirty="0"/>
              <a:t>    SYS_WAIT,                   /* Wait for child process to exit system call  */</a:t>
            </a:r>
          </a:p>
          <a:p>
            <a:r>
              <a:rPr lang="en-US" altLang="ko-KR" sz="1050" dirty="0"/>
              <a:t>    SYS_GETPID,                 /* Get </a:t>
            </a:r>
            <a:r>
              <a:rPr lang="en-US" altLang="ko-KR" sz="1050" dirty="0" err="1"/>
              <a:t>pid</a:t>
            </a:r>
            <a:r>
              <a:rPr lang="en-US" altLang="ko-KR" sz="1050" dirty="0"/>
              <a:t> (process id) system call  */</a:t>
            </a:r>
          </a:p>
          <a:p>
            <a:r>
              <a:rPr lang="en-US" altLang="ko-KR" sz="1050" dirty="0"/>
              <a:t>    SYS_KILL,                   /* Kill a process */</a:t>
            </a:r>
          </a:p>
          <a:p>
            <a:r>
              <a:rPr lang="en-US" altLang="ko-KR" sz="1050" dirty="0"/>
              <a:t>    SYS_PS,                     /* Get the current process table */</a:t>
            </a:r>
          </a:p>
          <a:p>
            <a:r>
              <a:rPr lang="en-US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97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name?</a:t>
            </a:r>
          </a:p>
          <a:p>
            <a:pPr lvl="1"/>
            <a:r>
              <a:rPr lang="en-US" dirty="0"/>
              <a:t>Definition: include/</a:t>
            </a:r>
            <a:r>
              <a:rPr lang="en-US" dirty="0" err="1"/>
              <a:t>libc</a:t>
            </a:r>
            <a:r>
              <a:rPr lang="en-US" dirty="0"/>
              <a:t>/</a:t>
            </a:r>
            <a:r>
              <a:rPr lang="en-US" dirty="0" err="1"/>
              <a:t>process.h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PS(</a:t>
            </a:r>
            <a:r>
              <a:rPr lang="en-US" b="1" i="1" dirty="0" err="1"/>
              <a:t>struct</a:t>
            </a:r>
            <a:r>
              <a:rPr lang="en-US" b="1" i="1" dirty="0"/>
              <a:t> </a:t>
            </a:r>
            <a:r>
              <a:rPr lang="en-US" b="1" i="1" dirty="0" err="1"/>
              <a:t>Process_Info</a:t>
            </a:r>
            <a:r>
              <a:rPr lang="en-US" b="1" i="1" dirty="0"/>
              <a:t> *</a:t>
            </a:r>
            <a:r>
              <a:rPr lang="en-US" b="1" i="1" dirty="0" err="1"/>
              <a:t>ptable</a:t>
            </a:r>
            <a:r>
              <a:rPr lang="en-US" b="1" i="1" dirty="0"/>
              <a:t>,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len</a:t>
            </a:r>
            <a:r>
              <a:rPr lang="en-US" b="1" i="1" dirty="0"/>
              <a:t>);</a:t>
            </a:r>
          </a:p>
          <a:p>
            <a:endParaRPr lang="en-US" dirty="0"/>
          </a:p>
          <a:p>
            <a:r>
              <a:rPr lang="en-US" dirty="0"/>
              <a:t>Function body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libc</a:t>
            </a:r>
            <a:r>
              <a:rPr lang="en-US" dirty="0"/>
              <a:t>/</a:t>
            </a:r>
            <a:r>
              <a:rPr lang="en-US" dirty="0" err="1"/>
              <a:t>process.c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from user space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676400" y="4267200"/>
            <a:ext cx="59436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i="1" dirty="0"/>
              <a:t>DEF_SYSCALL(PS, SYS_PS, </a:t>
            </a:r>
            <a:r>
              <a:rPr lang="en-US" altLang="ko-KR" sz="1600" b="1" i="1" dirty="0" err="1"/>
              <a:t>int</a:t>
            </a:r>
            <a:r>
              <a:rPr lang="en-US" altLang="ko-KR" sz="1600" b="1" i="1" dirty="0"/>
              <a:t>, (</a:t>
            </a:r>
            <a:r>
              <a:rPr lang="en-US" altLang="ko-KR" sz="1600" b="1" i="1" dirty="0" err="1"/>
              <a:t>struct</a:t>
            </a:r>
            <a:r>
              <a:rPr lang="en-US" altLang="ko-KR" sz="1600" b="1" i="1" dirty="0"/>
              <a:t> </a:t>
            </a:r>
            <a:r>
              <a:rPr lang="en-US" altLang="ko-KR" sz="1600" b="1" i="1" dirty="0" err="1"/>
              <a:t>Process_Info</a:t>
            </a:r>
            <a:r>
              <a:rPr lang="en-US" altLang="ko-KR" sz="1600" b="1" i="1" dirty="0"/>
              <a:t> * </a:t>
            </a:r>
            <a:r>
              <a:rPr lang="en-US" altLang="ko-KR" sz="1600" b="1" i="1" dirty="0" err="1"/>
              <a:t>ptable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int</a:t>
            </a:r>
            <a:r>
              <a:rPr lang="en-US" altLang="ko-KR" sz="1600" b="1" i="1" dirty="0"/>
              <a:t> </a:t>
            </a:r>
            <a:r>
              <a:rPr lang="en-US" altLang="ko-KR" sz="1600" b="1" i="1" dirty="0" err="1"/>
              <a:t>len</a:t>
            </a:r>
            <a:r>
              <a:rPr lang="en-US" altLang="ko-KR" sz="1600" b="1" i="1" dirty="0"/>
              <a:t>),</a:t>
            </a:r>
          </a:p>
          <a:p>
            <a:r>
              <a:rPr lang="en-US" altLang="ko-KR" sz="1600" b="1" i="1" dirty="0"/>
              <a:t>                </a:t>
            </a:r>
            <a:r>
              <a:rPr lang="en-US" altLang="ko-KR" sz="1600" b="1" i="1" dirty="0" err="1"/>
              <a:t>struct</a:t>
            </a:r>
            <a:r>
              <a:rPr lang="en-US" altLang="ko-KR" sz="1600" b="1" i="1" dirty="0"/>
              <a:t> </a:t>
            </a:r>
            <a:r>
              <a:rPr lang="en-US" altLang="ko-KR" sz="1600" b="1" i="1" dirty="0" err="1"/>
              <a:t>Process_Info</a:t>
            </a:r>
            <a:r>
              <a:rPr lang="en-US" altLang="ko-KR" sz="1600" b="1" i="1" dirty="0"/>
              <a:t> *arg0 = </a:t>
            </a:r>
            <a:r>
              <a:rPr lang="en-US" altLang="ko-KR" sz="1600" b="1" i="1" dirty="0" err="1"/>
              <a:t>ptable</a:t>
            </a:r>
            <a:r>
              <a:rPr lang="en-US" altLang="ko-KR" sz="1600" b="1" i="1" dirty="0"/>
              <a:t>;</a:t>
            </a:r>
          </a:p>
          <a:p>
            <a:r>
              <a:rPr lang="en-US" altLang="ko-KR" sz="1600" b="1" i="1" dirty="0"/>
              <a:t>                </a:t>
            </a:r>
            <a:r>
              <a:rPr lang="en-US" altLang="ko-KR" sz="1600" b="1" i="1" dirty="0" err="1"/>
              <a:t>int</a:t>
            </a:r>
            <a:r>
              <a:rPr lang="en-US" altLang="ko-KR" sz="1600" b="1" i="1" dirty="0"/>
              <a:t> arg1 = </a:t>
            </a:r>
            <a:r>
              <a:rPr lang="en-US" altLang="ko-KR" sz="1600" b="1" i="1" dirty="0" err="1"/>
              <a:t>len</a:t>
            </a:r>
            <a:r>
              <a:rPr lang="en-US" altLang="ko-KR" sz="1600" b="1" i="1" dirty="0"/>
              <a:t>;</a:t>
            </a:r>
          </a:p>
          <a:p>
            <a:r>
              <a:rPr lang="en-US" altLang="ko-KR" sz="1600" b="1" i="1" dirty="0"/>
              <a:t>                , SYSCALL_REGS_2)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286000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the function you call in </a:t>
            </a:r>
            <a:r>
              <a:rPr lang="en-US" dirty="0" err="1"/>
              <a:t>ps.c</a:t>
            </a:r>
            <a:endParaRPr lang="en-US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572000" y="2470666"/>
            <a:ext cx="990600" cy="43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7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syscall.h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DEF_SYSCALL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2667000"/>
            <a:ext cx="78486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#define DEF_SYSCALL(</a:t>
            </a:r>
            <a:r>
              <a:rPr lang="en-US" altLang="ko-KR" sz="1400" dirty="0" err="1"/>
              <a:t>name,num,retType,params,argDefs,regs</a:t>
            </a:r>
            <a:r>
              <a:rPr lang="en-US" altLang="ko-KR" sz="1400" dirty="0"/>
              <a:t>)		\</a:t>
            </a:r>
          </a:p>
          <a:p>
            <a:r>
              <a:rPr lang="en-US" altLang="ko-KR" sz="1400" dirty="0" err="1"/>
              <a:t>retType</a:t>
            </a:r>
            <a:r>
              <a:rPr lang="en-US" altLang="ko-KR" sz="1400" dirty="0"/>
              <a:t> name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 {							\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sysNum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rc</a:t>
            </a:r>
            <a:r>
              <a:rPr lang="en-US" altLang="ko-KR" sz="1400" dirty="0"/>
              <a:t>;						\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argDefs</a:t>
            </a:r>
            <a:r>
              <a:rPr lang="en-US" altLang="ko-KR" sz="1400" dirty="0"/>
              <a:t>								\</a:t>
            </a:r>
          </a:p>
          <a:p>
            <a:r>
              <a:rPr lang="en-US" altLang="ko-KR" sz="1400" dirty="0"/>
              <a:t>    __</a:t>
            </a:r>
            <a:r>
              <a:rPr lang="en-US" altLang="ko-KR" sz="1400" dirty="0" err="1"/>
              <a:t>asm</a:t>
            </a:r>
            <a:r>
              <a:rPr lang="en-US" altLang="ko-KR" sz="1400" dirty="0"/>
              <a:t>__ __volatile__ (SYSCALL : "=a" (</a:t>
            </a:r>
            <a:r>
              <a:rPr lang="en-US" altLang="ko-KR" sz="1400" dirty="0" err="1"/>
              <a:t>rc</a:t>
            </a:r>
            <a:r>
              <a:rPr lang="en-US" altLang="ko-KR" sz="1400" dirty="0"/>
              <a:t>) :"a" (</a:t>
            </a:r>
            <a:r>
              <a:rPr lang="en-US" altLang="ko-KR" sz="1400" dirty="0" err="1"/>
              <a:t>sysNum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regs</a:t>
            </a:r>
            <a:r>
              <a:rPr lang="en-US" altLang="ko-KR" sz="1400" dirty="0"/>
              <a:t>);	\</a:t>
            </a:r>
          </a:p>
          <a:p>
            <a:r>
              <a:rPr lang="en-US" altLang="ko-KR" sz="1400" dirty="0"/>
              <a:t>    return (</a:t>
            </a:r>
            <a:r>
              <a:rPr lang="en-US" altLang="ko-KR" sz="1400" dirty="0" err="1"/>
              <a:t>retType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rc</a:t>
            </a:r>
            <a:r>
              <a:rPr lang="en-US" altLang="ko-KR" sz="1400" dirty="0"/>
              <a:t>;						\</a:t>
            </a:r>
          </a:p>
          <a:p>
            <a:r>
              <a:rPr lang="en-US" altLang="ko-KR" sz="1400" dirty="0"/>
              <a:t>}</a:t>
            </a:r>
            <a:endParaRPr 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2173" y="4449039"/>
            <a:ext cx="2938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#define SYSCALL "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$0x90"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 rot="2279267">
            <a:off x="3075861" y="3872936"/>
            <a:ext cx="533400" cy="12645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37862" y="4505216"/>
            <a:ext cx="50292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dirty="0"/>
              <a:t> * Register conventions: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eax</a:t>
            </a:r>
            <a:r>
              <a:rPr lang="en-US" altLang="ko-KR" sz="1600" b="1" dirty="0"/>
              <a:t> - system call number [input], return value [output]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ebx</a:t>
            </a:r>
            <a:r>
              <a:rPr lang="en-US" altLang="ko-KR" sz="1600" b="1" dirty="0"/>
              <a:t> - first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ecx</a:t>
            </a:r>
            <a:r>
              <a:rPr lang="en-US" altLang="ko-KR" sz="1600" b="1" dirty="0"/>
              <a:t> - second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edx</a:t>
            </a:r>
            <a:r>
              <a:rPr lang="en-US" altLang="ko-KR" sz="1600" b="1" dirty="0"/>
              <a:t> - third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esi</a:t>
            </a:r>
            <a:r>
              <a:rPr lang="en-US" altLang="ko-KR" sz="1600" b="1" dirty="0"/>
              <a:t> - fourth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edi</a:t>
            </a:r>
            <a:r>
              <a:rPr lang="en-US" altLang="ko-KR" sz="1600" b="1" dirty="0"/>
              <a:t> - fifth argument [input]</a:t>
            </a:r>
            <a:endParaRPr lang="en-US" sz="1600" b="1" dirty="0"/>
          </a:p>
        </p:txBody>
      </p:sp>
      <p:sp>
        <p:nvSpPr>
          <p:cNvPr id="10" name="아래쪽 화살표 9"/>
          <p:cNvSpPr/>
          <p:nvPr/>
        </p:nvSpPr>
        <p:spPr>
          <a:xfrm rot="20186909">
            <a:off x="5230381" y="3863218"/>
            <a:ext cx="609600" cy="542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57937</TotalTime>
  <Words>2745</Words>
  <Application>Microsoft Office PowerPoint</Application>
  <PresentationFormat>화면 슬라이드 쇼(4:3)</PresentationFormat>
  <Paragraphs>388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 Unicode MS</vt:lpstr>
      <vt:lpstr>굴림</vt:lpstr>
      <vt:lpstr>맑은 고딕</vt:lpstr>
      <vt:lpstr>Arial</vt:lpstr>
      <vt:lpstr>Calibri</vt:lpstr>
      <vt:lpstr>Gill Sans MT</vt:lpstr>
      <vt:lpstr>Wingdings</vt:lpstr>
      <vt:lpstr>SH_radial_light_grey</vt:lpstr>
      <vt:lpstr>PowerPoint 프레젠테이션</vt:lpstr>
      <vt:lpstr>Project 3</vt:lpstr>
      <vt:lpstr>Part 1</vt:lpstr>
      <vt:lpstr>User process &amp; refCount</vt:lpstr>
      <vt:lpstr>Process lifetime</vt:lpstr>
      <vt:lpstr>Printing the process table</vt:lpstr>
      <vt:lpstr>System call in GeekOS</vt:lpstr>
      <vt:lpstr>System call from user space</vt:lpstr>
      <vt:lpstr>DEF_SYSCALL</vt:lpstr>
      <vt:lpstr>Implementing Sys_PS</vt:lpstr>
      <vt:lpstr>Copy_From/To_User</vt:lpstr>
      <vt:lpstr>How do you know a process is runnable?</vt:lpstr>
      <vt:lpstr>Printing process table</vt:lpstr>
      <vt:lpstr>Killing a process</vt:lpstr>
      <vt:lpstr>제출 및 평가</vt:lpstr>
      <vt:lpstr>Part 2</vt:lpstr>
      <vt:lpstr>Support paging</vt:lpstr>
      <vt:lpstr>Two-level page table scheme</vt:lpstr>
      <vt:lpstr>Page tables</vt:lpstr>
      <vt:lpstr>Mapping the kernel memory</vt:lpstr>
      <vt:lpstr>Mapping the kernel memory</vt:lpstr>
      <vt:lpstr>Mapping the kernel memory</vt:lpstr>
      <vt:lpstr>For implementation</vt:lpstr>
      <vt:lpstr>Modify Spawn code</vt:lpstr>
      <vt:lpstr>Context switching</vt:lpstr>
      <vt:lpstr>Other functions</vt:lpstr>
      <vt:lpstr>제출 및 평가</vt:lpstr>
      <vt:lpstr>구현 테스트</vt:lpstr>
      <vt:lpstr>구현 테스트</vt:lpstr>
      <vt:lpstr>구현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Park Moonju</cp:lastModifiedBy>
  <cp:revision>320</cp:revision>
  <dcterms:created xsi:type="dcterms:W3CDTF">2013-08-12T05:24:51Z</dcterms:created>
  <dcterms:modified xsi:type="dcterms:W3CDTF">2021-05-06T05:12:07Z</dcterms:modified>
</cp:coreProperties>
</file>