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71" r:id="rId2"/>
    <p:sldId id="359" r:id="rId3"/>
    <p:sldId id="374" r:id="rId4"/>
    <p:sldId id="375" r:id="rId5"/>
    <p:sldId id="376" r:id="rId6"/>
    <p:sldId id="365" r:id="rId7"/>
    <p:sldId id="363" r:id="rId8"/>
    <p:sldId id="361" r:id="rId9"/>
    <p:sldId id="380" r:id="rId10"/>
    <p:sldId id="381" r:id="rId11"/>
    <p:sldId id="383" r:id="rId12"/>
    <p:sldId id="362" r:id="rId13"/>
    <p:sldId id="364" r:id="rId14"/>
    <p:sldId id="377" r:id="rId15"/>
    <p:sldId id="378" r:id="rId16"/>
    <p:sldId id="372" r:id="rId17"/>
    <p:sldId id="379" r:id="rId18"/>
  </p:sldIdLst>
  <p:sldSz cx="9144000" cy="6858000" type="screen4x3"/>
  <p:notesSz cx="7104063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16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0066FF"/>
    <a:srgbClr val="000000"/>
    <a:srgbClr val="008000"/>
    <a:srgbClr val="CCFFFF"/>
    <a:srgbClr val="99CCFF"/>
    <a:srgbClr val="FF6600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80051" autoAdjust="0"/>
  </p:normalViewPr>
  <p:slideViewPr>
    <p:cSldViewPr>
      <p:cViewPr varScale="1">
        <p:scale>
          <a:sx n="78" d="100"/>
          <a:sy n="78" d="100"/>
        </p:scale>
        <p:origin x="1008" y="78"/>
      </p:cViewPr>
      <p:guideLst>
        <p:guide orient="horz" pos="816"/>
        <p:guide pos="1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25" d="100"/>
          <a:sy n="125" d="100"/>
        </p:scale>
        <p:origin x="1882" y="-47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08" tIns="48453" rIns="96908" bIns="48453" numCol="1" anchor="t" anchorCtr="0" compatLnSpc="1">
            <a:prstTxWarp prst="textNoShape">
              <a:avLst/>
            </a:prstTxWarp>
          </a:bodyPr>
          <a:lstStyle>
            <a:lvl1pPr defTabSz="969354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08" tIns="48453" rIns="96908" bIns="48453" numCol="1" anchor="t" anchorCtr="0" compatLnSpc="1">
            <a:prstTxWarp prst="textNoShape">
              <a:avLst/>
            </a:prstTxWarp>
          </a:bodyPr>
          <a:lstStyle>
            <a:lvl1pPr algn="r" defTabSz="969354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08" tIns="48453" rIns="96908" bIns="48453" numCol="1" anchor="b" anchorCtr="0" compatLnSpc="1">
            <a:prstTxWarp prst="textNoShape">
              <a:avLst/>
            </a:prstTxWarp>
          </a:bodyPr>
          <a:lstStyle>
            <a:lvl1pPr defTabSz="969354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1850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08" tIns="48453" rIns="96908" bIns="48453" numCol="1" anchor="b" anchorCtr="0" compatLnSpc="1">
            <a:prstTxWarp prst="textNoShape">
              <a:avLst/>
            </a:prstTxWarp>
          </a:bodyPr>
          <a:lstStyle>
            <a:lvl1pPr algn="r" defTabSz="969354" eaLnBrk="1" latinLnBrk="1" hangingPunct="1">
              <a:defRPr sz="1200" b="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813FD12F-CCB6-4B92-AC81-606BBFD2E34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08" tIns="48453" rIns="96908" bIns="48453" numCol="1" anchor="t" anchorCtr="0" compatLnSpc="1">
            <a:prstTxWarp prst="textNoShape">
              <a:avLst/>
            </a:prstTxWarp>
          </a:bodyPr>
          <a:lstStyle>
            <a:lvl1pPr defTabSz="969354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08" tIns="48453" rIns="96908" bIns="48453" numCol="1" anchor="t" anchorCtr="0" compatLnSpc="1">
            <a:prstTxWarp prst="textNoShape">
              <a:avLst/>
            </a:prstTxWarp>
          </a:bodyPr>
          <a:lstStyle>
            <a:lvl1pPr algn="r" defTabSz="969354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6950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8587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08" tIns="48453" rIns="96908" bIns="484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08" tIns="48453" rIns="96908" bIns="48453" numCol="1" anchor="b" anchorCtr="0" compatLnSpc="1">
            <a:prstTxWarp prst="textNoShape">
              <a:avLst/>
            </a:prstTxWarp>
          </a:bodyPr>
          <a:lstStyle>
            <a:lvl1pPr defTabSz="969354" eaLnBrk="1" latinLnBrk="1" hangingPunct="1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08" tIns="48453" rIns="96908" bIns="48453" numCol="1" anchor="b" anchorCtr="0" compatLnSpc="1">
            <a:prstTxWarp prst="textNoShape">
              <a:avLst/>
            </a:prstTxWarp>
          </a:bodyPr>
          <a:lstStyle>
            <a:lvl1pPr algn="r" defTabSz="969354" eaLnBrk="1" latinLnBrk="1" hangingPunct="1">
              <a:defRPr sz="1200" b="0"/>
            </a:lvl1pPr>
          </a:lstStyle>
          <a:p>
            <a:pPr>
              <a:defRPr/>
            </a:pPr>
            <a:fld id="{B018E2C9-E1FD-4C42-A47C-BBF82202670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69938" indent="-295275" defTabSz="9683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84275" indent="-236538" defTabSz="9683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57350" indent="-236538" defTabSz="9683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132013" indent="-236538" defTabSz="9683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892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30464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5036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960813" indent="-236538" defTabSz="9683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671AEE9-730F-4B20-80B2-D5E6512663A0}" type="slidenum">
              <a:rPr lang="en-US" altLang="ko-K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1875" y="773113"/>
            <a:ext cx="5114925" cy="383540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69938" indent="-295275" defTabSz="968375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84275" indent="-236538" defTabSz="968375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57350" indent="-236538" defTabSz="968375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132013" indent="-236538" defTabSz="968375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89213" indent="-236538" defTabSz="968375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3046413" indent="-236538" defTabSz="968375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503613" indent="-236538" defTabSz="968375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960813" indent="-236538" defTabSz="968375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fld id="{B325618A-3E33-4D09-9927-5BC78CF9C82C}" type="slidenum">
              <a:rPr lang="en-US" altLang="ko-KR" b="0" smtClean="0"/>
              <a:pPr/>
              <a:t>2</a:t>
            </a:fld>
            <a:endParaRPr lang="en-US" altLang="ko-KR" b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69938" indent="-295275" defTabSz="968375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84275" indent="-236538" defTabSz="968375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57350" indent="-236538" defTabSz="968375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132013" indent="-236538" defTabSz="968375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89213" indent="-236538" defTabSz="968375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3046413" indent="-236538" defTabSz="968375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503613" indent="-236538" defTabSz="968375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960813" indent="-236538" defTabSz="968375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fld id="{5362D026-B00F-41BC-B980-EE70BE64BA97}" type="slidenum">
              <a:rPr lang="en-US" altLang="ko-KR" b="0" smtClean="0"/>
              <a:pPr/>
              <a:t>6</a:t>
            </a:fld>
            <a:endParaRPr lang="en-US" altLang="ko-KR" b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18E2C9-E1FD-4C42-A47C-BBF82202670B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7426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18E2C9-E1FD-4C42-A47C-BBF82202670B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8470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12.04 SDL library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필요</a:t>
            </a:r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69938" indent="-295275" defTabSz="968375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84275" indent="-236538" defTabSz="968375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57350" indent="-236538" defTabSz="968375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132013" indent="-236538" defTabSz="968375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89213" indent="-236538" defTabSz="968375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3046413" indent="-236538" defTabSz="968375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503613" indent="-236538" defTabSz="968375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960813" indent="-236538" defTabSz="968375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fld id="{A885E607-03DC-45F4-9F60-0CCDAFA8185A}" type="slidenum">
              <a:rPr lang="en-US" altLang="ko-KR" b="0" smtClean="0"/>
              <a:pPr/>
              <a:t>12</a:t>
            </a:fld>
            <a:endParaRPr lang="en-US" altLang="ko-KR" b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69938" indent="-295275" defTabSz="968375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84275" indent="-236538" defTabSz="968375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57350" indent="-236538" defTabSz="968375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132013" indent="-236538" defTabSz="968375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89213" indent="-236538" defTabSz="968375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3046413" indent="-236538" defTabSz="968375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503613" indent="-236538" defTabSz="968375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960813" indent="-236538" defTabSz="968375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fld id="{F3D00F4C-39DD-4F96-B29F-246DB7F088F5}" type="slidenum">
              <a:rPr lang="en-US" altLang="ko-KR" b="0" smtClean="0"/>
              <a:pPr/>
              <a:t>13</a:t>
            </a:fld>
            <a:endParaRPr lang="en-US" altLang="ko-KR" b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18E2C9-E1FD-4C42-A47C-BBF82202670B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2419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69938" indent="-295275" defTabSz="968375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84275" indent="-236538" defTabSz="968375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57350" indent="-236538" defTabSz="968375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132013" indent="-236538" defTabSz="968375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89213" indent="-236538" defTabSz="968375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3046413" indent="-236538" defTabSz="968375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503613" indent="-236538" defTabSz="968375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960813" indent="-236538" defTabSz="968375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fld id="{CA00B724-D569-4A6D-A3A0-F7A9CA85736E}" type="slidenum">
              <a:rPr lang="en-US" altLang="ko-KR" b="0" smtClean="0"/>
              <a:pPr/>
              <a:t>16</a:t>
            </a:fld>
            <a:endParaRPr lang="en-US" altLang="ko-KR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gray">
          <a:xfrm>
            <a:off x="684213" y="6507163"/>
            <a:ext cx="6765925" cy="508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gray">
          <a:xfrm>
            <a:off x="684213" y="249238"/>
            <a:ext cx="8318500" cy="155575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305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549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1520" y="838200"/>
            <a:ext cx="8712968" cy="5486400"/>
          </a:xfrm>
        </p:spPr>
        <p:txBody>
          <a:bodyPr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2DC80C-2CA2-4CA1-8E4B-A3042582E43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535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838200"/>
            <a:ext cx="86423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028" name="Line 13"/>
          <p:cNvSpPr>
            <a:spLocks noChangeShapeType="1"/>
          </p:cNvSpPr>
          <p:nvPr/>
        </p:nvSpPr>
        <p:spPr bwMode="auto">
          <a:xfrm>
            <a:off x="152400" y="609600"/>
            <a:ext cx="8839200" cy="0"/>
          </a:xfrm>
          <a:prstGeom prst="line">
            <a:avLst/>
          </a:prstGeom>
          <a:noFill/>
          <a:ln w="38100">
            <a:solidFill>
              <a:srgbClr val="BE9A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151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46500" y="6677025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 b="0">
                <a:solidFill>
                  <a:schemeClr val="bg2"/>
                </a:solidFill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2492DE97-720F-4475-BFF3-88F6B63EA48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30" name="Rectangle 18"/>
          <p:cNvSpPr>
            <a:spLocks noChangeArrowheads="1"/>
          </p:cNvSpPr>
          <p:nvPr userDrawn="1"/>
        </p:nvSpPr>
        <p:spPr bwMode="gray">
          <a:xfrm>
            <a:off x="250825" y="6553200"/>
            <a:ext cx="7273925" cy="123825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0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hlink"/>
          </a:solidFill>
          <a:latin typeface="Arial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Blip>
          <a:blip r:embed="rId4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g.com/moonjupark/inuos201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950" y="2276475"/>
            <a:ext cx="8964613" cy="1439863"/>
          </a:xfrm>
        </p:spPr>
        <p:txBody>
          <a:bodyPr/>
          <a:lstStyle/>
          <a:p>
            <a:pPr eaLnBrk="1" hangingPunct="1"/>
            <a:r>
              <a:rPr lang="en-US" altLang="ko-KR" sz="4000" b="1"/>
              <a:t>Geek OS Setup</a:t>
            </a:r>
            <a:endParaRPr lang="ko-KR" altLang="en-US" sz="4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Geek OS </a:t>
            </a:r>
            <a:r>
              <a:rPr lang="ko-KR" altLang="en-US" dirty="0" err="1"/>
              <a:t>실행환경</a:t>
            </a:r>
            <a:r>
              <a:rPr lang="ko-KR" altLang="en-US" dirty="0"/>
              <a:t> 구축 </a:t>
            </a:r>
            <a:r>
              <a:rPr lang="en-US" altLang="ko-KR" dirty="0"/>
              <a:t>(for your own device)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5" y="838200"/>
            <a:ext cx="8713788" cy="54864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Windows WSL</a:t>
            </a:r>
          </a:p>
          <a:p>
            <a:pPr lvl="1">
              <a:defRPr/>
            </a:pPr>
            <a:r>
              <a:rPr lang="en-US" altLang="ko-KR" dirty="0"/>
              <a:t>Open </a:t>
            </a:r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서버 설치</a:t>
            </a:r>
            <a:endParaRPr lang="en-US" altLang="ko-KR" dirty="0"/>
          </a:p>
          <a:p>
            <a:pPr lvl="2">
              <a:defRPr/>
            </a:pPr>
            <a:r>
              <a:rPr lang="en-US" altLang="ko-KR" dirty="0">
                <a:solidFill>
                  <a:srgbClr val="0099FF"/>
                </a:solidFill>
              </a:rPr>
              <a:t>apt-get install </a:t>
            </a:r>
            <a:r>
              <a:rPr lang="en-US" altLang="ko-KR" dirty="0" err="1">
                <a:solidFill>
                  <a:srgbClr val="0099FF"/>
                </a:solidFill>
              </a:rPr>
              <a:t>openssh</a:t>
            </a:r>
            <a:r>
              <a:rPr lang="en-US" altLang="ko-KR" dirty="0">
                <a:solidFill>
                  <a:srgbClr val="0099FF"/>
                </a:solidFill>
              </a:rPr>
              <a:t>-server</a:t>
            </a:r>
          </a:p>
          <a:p>
            <a:pPr lvl="1">
              <a:defRPr/>
            </a:pPr>
            <a:r>
              <a:rPr lang="ko-KR" altLang="en-US" dirty="0" err="1"/>
              <a:t>키파일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 </a:t>
            </a:r>
            <a:r>
              <a:rPr lang="en-US" altLang="ko-KR" dirty="0" err="1">
                <a:solidFill>
                  <a:srgbClr val="0099FF"/>
                </a:solidFill>
              </a:rPr>
              <a:t>dpkg</a:t>
            </a:r>
            <a:r>
              <a:rPr lang="en-US" altLang="ko-KR" dirty="0">
                <a:solidFill>
                  <a:srgbClr val="0099FF"/>
                </a:solidFill>
              </a:rPr>
              <a:t>-reconfigure </a:t>
            </a:r>
            <a:r>
              <a:rPr lang="en-US" altLang="ko-KR" dirty="0" err="1">
                <a:solidFill>
                  <a:srgbClr val="0099FF"/>
                </a:solidFill>
              </a:rPr>
              <a:t>openssh</a:t>
            </a:r>
            <a:r>
              <a:rPr lang="en-US" altLang="ko-KR" dirty="0">
                <a:solidFill>
                  <a:srgbClr val="0099FF"/>
                </a:solidFill>
              </a:rPr>
              <a:t>-server</a:t>
            </a:r>
          </a:p>
          <a:p>
            <a:pPr lvl="1">
              <a:defRPr/>
            </a:pPr>
            <a:r>
              <a:rPr lang="ko-KR" altLang="en-US" dirty="0"/>
              <a:t>설정 변경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/</a:t>
            </a:r>
            <a:r>
              <a:rPr lang="en-US" altLang="ko-KR" dirty="0" err="1">
                <a:solidFill>
                  <a:srgbClr val="0099FF"/>
                </a:solidFill>
              </a:rPr>
              <a:t>etc</a:t>
            </a:r>
            <a:r>
              <a:rPr lang="en-US" altLang="ko-KR" dirty="0">
                <a:solidFill>
                  <a:srgbClr val="0099FF"/>
                </a:solidFill>
              </a:rPr>
              <a:t>/</a:t>
            </a:r>
            <a:r>
              <a:rPr lang="en-US" altLang="ko-KR" dirty="0" err="1">
                <a:solidFill>
                  <a:srgbClr val="0099FF"/>
                </a:solidFill>
              </a:rPr>
              <a:t>ssh</a:t>
            </a:r>
            <a:r>
              <a:rPr lang="en-US" altLang="ko-KR" dirty="0">
                <a:solidFill>
                  <a:srgbClr val="0099FF"/>
                </a:solidFill>
              </a:rPr>
              <a:t>/</a:t>
            </a:r>
            <a:r>
              <a:rPr lang="en-US" altLang="ko-KR" dirty="0" err="1">
                <a:solidFill>
                  <a:srgbClr val="0099FF"/>
                </a:solidFill>
              </a:rPr>
              <a:t>sshd_config</a:t>
            </a:r>
            <a:r>
              <a:rPr lang="en-US" altLang="ko-KR" dirty="0">
                <a:solidFill>
                  <a:srgbClr val="0099FF"/>
                </a:solidFill>
              </a:rPr>
              <a:t> </a:t>
            </a:r>
            <a:r>
              <a:rPr lang="ko-KR" altLang="en-US" dirty="0"/>
              <a:t>파일에서</a:t>
            </a:r>
            <a:r>
              <a:rPr lang="en-US" altLang="ko-KR" dirty="0"/>
              <a:t>, </a:t>
            </a:r>
          </a:p>
          <a:p>
            <a:pPr marL="1371600" lvl="3" indent="0">
              <a:buNone/>
              <a:defRPr/>
            </a:pPr>
            <a:r>
              <a:rPr lang="en-US" altLang="ko-KR" dirty="0">
                <a:solidFill>
                  <a:srgbClr val="0099FF"/>
                </a:solidFill>
              </a:rPr>
              <a:t>Port 2002 </a:t>
            </a:r>
          </a:p>
          <a:p>
            <a:pPr marL="1371600" lvl="3" indent="0">
              <a:buNone/>
              <a:defRPr/>
            </a:pPr>
            <a:r>
              <a:rPr lang="en-US" altLang="ko-KR" dirty="0" err="1">
                <a:solidFill>
                  <a:srgbClr val="0099FF"/>
                </a:solidFill>
              </a:rPr>
              <a:t>ListenAddress</a:t>
            </a:r>
            <a:r>
              <a:rPr lang="en-US" altLang="ko-KR" dirty="0">
                <a:solidFill>
                  <a:srgbClr val="0099FF"/>
                </a:solidFill>
              </a:rPr>
              <a:t> 127.0.0.1 </a:t>
            </a:r>
          </a:p>
          <a:p>
            <a:pPr marL="914400" lvl="2" indent="0">
              <a:buNone/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en-US" altLang="ko-KR" dirty="0"/>
              <a:t>Port </a:t>
            </a:r>
            <a:r>
              <a:rPr lang="ko-KR" altLang="en-US" dirty="0"/>
              <a:t>번호는 원래 </a:t>
            </a:r>
            <a:r>
              <a:rPr lang="en-US" altLang="ko-KR" dirty="0"/>
              <a:t>22 </a:t>
            </a:r>
            <a:r>
              <a:rPr lang="ko-KR" altLang="en-US" dirty="0"/>
              <a:t>이지만 다른 프로그램과 충돌을 피해 임의로 변경</a:t>
            </a:r>
            <a:endParaRPr lang="en-US" altLang="ko-KR" dirty="0"/>
          </a:p>
          <a:p>
            <a:pPr lvl="2">
              <a:defRPr/>
            </a:pPr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서버 재시작 </a:t>
            </a:r>
            <a:endParaRPr lang="en-US" altLang="ko-KR" dirty="0"/>
          </a:p>
          <a:p>
            <a:pPr lvl="3">
              <a:defRPr/>
            </a:pPr>
            <a:r>
              <a:rPr lang="en-US" altLang="ko-KR" dirty="0">
                <a:solidFill>
                  <a:srgbClr val="0099FF"/>
                </a:solidFill>
              </a:rPr>
              <a:t>/</a:t>
            </a:r>
            <a:r>
              <a:rPr lang="en-US" altLang="ko-KR" dirty="0" err="1">
                <a:solidFill>
                  <a:srgbClr val="0099FF"/>
                </a:solidFill>
              </a:rPr>
              <a:t>etc</a:t>
            </a:r>
            <a:r>
              <a:rPr lang="en-US" altLang="ko-KR" dirty="0">
                <a:solidFill>
                  <a:srgbClr val="0099FF"/>
                </a:solidFill>
              </a:rPr>
              <a:t>/</a:t>
            </a:r>
            <a:r>
              <a:rPr lang="en-US" altLang="ko-KR" dirty="0" err="1">
                <a:solidFill>
                  <a:srgbClr val="0099FF"/>
                </a:solidFill>
              </a:rPr>
              <a:t>init.d</a:t>
            </a:r>
            <a:r>
              <a:rPr lang="en-US" altLang="ko-KR" dirty="0">
                <a:solidFill>
                  <a:srgbClr val="0099FF"/>
                </a:solidFill>
              </a:rPr>
              <a:t>/</a:t>
            </a:r>
            <a:r>
              <a:rPr lang="en-US" altLang="ko-KR" dirty="0" err="1">
                <a:solidFill>
                  <a:srgbClr val="0099FF"/>
                </a:solidFill>
              </a:rPr>
              <a:t>ssh</a:t>
            </a:r>
            <a:r>
              <a:rPr lang="en-US" altLang="ko-KR" dirty="0">
                <a:solidFill>
                  <a:srgbClr val="0099FF"/>
                </a:solidFill>
              </a:rPr>
              <a:t> restart</a:t>
            </a:r>
          </a:p>
          <a:p>
            <a:pPr lvl="3">
              <a:defRPr/>
            </a:pPr>
            <a:endParaRPr lang="en-US" altLang="ko-KR" dirty="0">
              <a:solidFill>
                <a:srgbClr val="0099FF"/>
              </a:solidFill>
            </a:endParaRPr>
          </a:p>
          <a:p>
            <a:pPr lvl="1">
              <a:defRPr/>
            </a:pPr>
            <a:r>
              <a:rPr lang="en-US" altLang="ko-KR" dirty="0" err="1"/>
              <a:t>MobaXterm</a:t>
            </a:r>
            <a:r>
              <a:rPr lang="en-US" altLang="ko-KR" dirty="0"/>
              <a:t> </a:t>
            </a:r>
            <a:r>
              <a:rPr lang="ko-KR" altLang="en-US" dirty="0"/>
              <a:t>설치 후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user sessions</a:t>
            </a:r>
            <a:r>
              <a:rPr lang="ko-KR" altLang="en-US" dirty="0"/>
              <a:t>에서 </a:t>
            </a:r>
            <a:r>
              <a:rPr lang="en-US" altLang="ko-KR" dirty="0"/>
              <a:t>WSL-Ubuntu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session type : </a:t>
            </a:r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로 선택</a:t>
            </a:r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1A709D-557B-4097-830D-A33888779F5C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7049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Geek OS </a:t>
            </a:r>
            <a:r>
              <a:rPr lang="ko-KR" altLang="en-US" dirty="0" err="1"/>
              <a:t>실행환경</a:t>
            </a:r>
            <a:r>
              <a:rPr lang="ko-KR" altLang="en-US" dirty="0"/>
              <a:t> 구축 </a:t>
            </a:r>
            <a:r>
              <a:rPr lang="en-US" altLang="ko-KR" dirty="0"/>
              <a:t>(for your own device)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5" y="838200"/>
            <a:ext cx="8713788" cy="54864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Windows WSL</a:t>
            </a:r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1A709D-557B-4097-830D-A33888779F5C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905F38-04D5-48C3-B99C-C21775C47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828" y="1326347"/>
            <a:ext cx="7668344" cy="517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78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Geek OS </a:t>
            </a:r>
            <a:r>
              <a:rPr lang="ko-KR" altLang="en-US" dirty="0"/>
              <a:t>실행환경 구축</a:t>
            </a:r>
          </a:p>
        </p:txBody>
      </p:sp>
      <p:sp>
        <p:nvSpPr>
          <p:cNvPr id="19459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5" y="838200"/>
            <a:ext cx="8713788" cy="54864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 dirty="0"/>
              <a:t>QEMU</a:t>
            </a:r>
          </a:p>
          <a:p>
            <a:pPr lvl="1">
              <a:defRPr/>
            </a:pPr>
            <a:r>
              <a:rPr lang="en-US" altLang="ko-KR" dirty="0"/>
              <a:t>Geek OS</a:t>
            </a:r>
            <a:r>
              <a:rPr lang="ko-KR" altLang="en-US" dirty="0"/>
              <a:t>를 수행시킬 에뮬레이터</a:t>
            </a:r>
            <a:endParaRPr lang="en-US" altLang="ko-KR" dirty="0"/>
          </a:p>
          <a:p>
            <a:r>
              <a:rPr lang="en-US" altLang="ko-KR" dirty="0"/>
              <a:t>NASM assembler</a:t>
            </a:r>
          </a:p>
          <a:p>
            <a:pPr lvl="1"/>
            <a:r>
              <a:rPr lang="en-US" altLang="ko-KR" dirty="0"/>
              <a:t>Geek-OS</a:t>
            </a:r>
            <a:r>
              <a:rPr lang="ko-KR" altLang="en-US" dirty="0"/>
              <a:t>의 컴파일에 사용될 </a:t>
            </a:r>
            <a:r>
              <a:rPr lang="en-US" altLang="ko-KR" dirty="0"/>
              <a:t>assembler</a:t>
            </a:r>
          </a:p>
          <a:p>
            <a:r>
              <a:rPr lang="ko-KR" altLang="en-US" dirty="0"/>
              <a:t>기타 </a:t>
            </a:r>
            <a:r>
              <a:rPr lang="en-US" altLang="ko-KR" dirty="0"/>
              <a:t>build tools</a:t>
            </a:r>
          </a:p>
          <a:p>
            <a:endParaRPr lang="en-US" altLang="ko-KR" dirty="0"/>
          </a:p>
          <a:p>
            <a:pPr>
              <a:defRPr/>
            </a:pPr>
            <a:r>
              <a:rPr lang="en-US" altLang="ko-KR" dirty="0"/>
              <a:t>Install</a:t>
            </a:r>
          </a:p>
          <a:p>
            <a:pPr lvl="1">
              <a:defRPr/>
            </a:pPr>
            <a:r>
              <a:rPr lang="en-US" altLang="ko-KR" dirty="0">
                <a:solidFill>
                  <a:srgbClr val="0070C0"/>
                </a:solidFill>
              </a:rPr>
              <a:t>$</a:t>
            </a:r>
            <a:r>
              <a:rPr lang="en-US" altLang="ko-KR" dirty="0" err="1">
                <a:solidFill>
                  <a:srgbClr val="0070C0"/>
                </a:solidFill>
              </a:rPr>
              <a:t>sudo</a:t>
            </a:r>
            <a:r>
              <a:rPr lang="en-US" altLang="ko-KR" dirty="0">
                <a:solidFill>
                  <a:srgbClr val="0070C0"/>
                </a:solidFill>
              </a:rPr>
              <a:t> apt-get install </a:t>
            </a:r>
            <a:r>
              <a:rPr lang="en-US" altLang="ko-KR" dirty="0" err="1">
                <a:solidFill>
                  <a:srgbClr val="0070C0"/>
                </a:solidFill>
              </a:rPr>
              <a:t>qemu</a:t>
            </a:r>
            <a:r>
              <a:rPr lang="en-US" altLang="ko-KR" dirty="0">
                <a:solidFill>
                  <a:srgbClr val="0070C0"/>
                </a:solidFill>
              </a:rPr>
              <a:t> build-essential </a:t>
            </a:r>
            <a:r>
              <a:rPr lang="en-US" altLang="ko-KR" dirty="0" err="1">
                <a:solidFill>
                  <a:srgbClr val="0070C0"/>
                </a:solidFill>
              </a:rPr>
              <a:t>nasm</a:t>
            </a:r>
            <a:r>
              <a:rPr lang="en-US" altLang="ko-KR" dirty="0">
                <a:solidFill>
                  <a:srgbClr val="0070C0"/>
                </a:solidFill>
              </a:rPr>
              <a:t> git ruby </a:t>
            </a:r>
            <a:r>
              <a:rPr lang="en-US" altLang="ko-KR" dirty="0" err="1">
                <a:solidFill>
                  <a:srgbClr val="0070C0"/>
                </a:solidFill>
              </a:rPr>
              <a:t>gdb</a:t>
            </a:r>
            <a:endParaRPr lang="en-US" altLang="ko-KR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US" altLang="ko-KR" dirty="0"/>
              <a:t>64-bit </a:t>
            </a:r>
            <a:r>
              <a:rPr lang="ko-KR" altLang="en-US" dirty="0"/>
              <a:t>운영체제의 경우 </a:t>
            </a:r>
            <a:endParaRPr lang="en-US" altLang="ko-KR" dirty="0"/>
          </a:p>
          <a:p>
            <a:pPr lvl="1">
              <a:defRPr/>
            </a:pPr>
            <a:r>
              <a:rPr lang="en-US" altLang="ko-KR" dirty="0">
                <a:solidFill>
                  <a:srgbClr val="0070C0"/>
                </a:solidFill>
              </a:rPr>
              <a:t>qemu-system-i386</a:t>
            </a:r>
          </a:p>
          <a:p>
            <a:pPr lvl="1">
              <a:defRPr/>
            </a:pPr>
            <a:r>
              <a:rPr lang="en-US" altLang="ko-KR" dirty="0">
                <a:solidFill>
                  <a:srgbClr val="0070C0"/>
                </a:solidFill>
              </a:rPr>
              <a:t>lib32z1</a:t>
            </a:r>
          </a:p>
          <a:p>
            <a:pPr lvl="1">
              <a:defRPr/>
            </a:pPr>
            <a:r>
              <a:rPr lang="en-US" altLang="ko-KR" dirty="0">
                <a:solidFill>
                  <a:srgbClr val="0070C0"/>
                </a:solidFill>
              </a:rPr>
              <a:t>libc6-dev-i386</a:t>
            </a:r>
          </a:p>
          <a:p>
            <a:pPr lvl="1">
              <a:defRPr/>
            </a:pPr>
            <a:r>
              <a:rPr lang="en-US" altLang="ko-KR" dirty="0" err="1">
                <a:solidFill>
                  <a:srgbClr val="0070C0"/>
                </a:solidFill>
              </a:rPr>
              <a:t>gcc-multilib</a:t>
            </a:r>
            <a:endParaRPr lang="en-US" altLang="ko-KR" dirty="0">
              <a:solidFill>
                <a:srgbClr val="0070C0"/>
              </a:solidFill>
            </a:endParaRPr>
          </a:p>
          <a:p>
            <a:pPr lvl="1">
              <a:defRPr/>
            </a:pPr>
            <a:r>
              <a:rPr lang="en-US" altLang="ko-KR" dirty="0" err="1">
                <a:solidFill>
                  <a:srgbClr val="0070C0"/>
                </a:solidFill>
              </a:rPr>
              <a:t>gdb-multiarch</a:t>
            </a:r>
            <a:endParaRPr lang="en-US" altLang="ko-KR" dirty="0">
              <a:solidFill>
                <a:srgbClr val="0070C0"/>
              </a:solidFill>
            </a:endParaRPr>
          </a:p>
          <a:p>
            <a:pPr lvl="2">
              <a:defRPr/>
            </a:pP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239353-A06E-41BA-81A4-67222CB94617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Geek OS </a:t>
            </a:r>
            <a:r>
              <a:rPr lang="ko-KR" altLang="en-US"/>
              <a:t>실행환경 구축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5" y="838200"/>
            <a:ext cx="8713788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err="1"/>
              <a:t>GeekOS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프로젝트를 진행할 </a:t>
            </a:r>
            <a:r>
              <a:rPr lang="en-US" altLang="ko-KR" dirty="0"/>
              <a:t>Geek-OS </a:t>
            </a:r>
            <a:r>
              <a:rPr lang="ko-KR" altLang="en-US" dirty="0" err="1"/>
              <a:t>커널</a:t>
            </a:r>
            <a:r>
              <a:rPr lang="ko-KR" altLang="en-US" dirty="0"/>
              <a:t> 전체 소스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Install</a:t>
            </a:r>
          </a:p>
          <a:p>
            <a:pPr lvl="2">
              <a:defRPr/>
            </a:pPr>
            <a:r>
              <a:rPr lang="en-US" altLang="ko-KR" dirty="0"/>
              <a:t>Geek-OS </a:t>
            </a:r>
            <a:r>
              <a:rPr lang="ko-KR" altLang="en-US" dirty="0"/>
              <a:t>소스 다운로드</a:t>
            </a:r>
            <a:endParaRPr lang="en-US" altLang="ko-KR" dirty="0"/>
          </a:p>
          <a:p>
            <a:pPr lvl="3">
              <a:defRPr/>
            </a:pPr>
            <a:r>
              <a:rPr lang="en-US" altLang="ko-KR" dirty="0">
                <a:solidFill>
                  <a:srgbClr val="0070C0"/>
                </a:solidFill>
              </a:rPr>
              <a:t>$</a:t>
            </a:r>
            <a:r>
              <a:rPr lang="en-US" altLang="ko-KR" dirty="0" err="1">
                <a:solidFill>
                  <a:srgbClr val="0070C0"/>
                </a:solidFill>
              </a:rPr>
              <a:t>git</a:t>
            </a:r>
            <a:r>
              <a:rPr lang="en-US" altLang="ko-KR" dirty="0">
                <a:solidFill>
                  <a:srgbClr val="0070C0"/>
                </a:solidFill>
              </a:rPr>
              <a:t> clone </a:t>
            </a:r>
            <a:r>
              <a:rPr lang="en-US" altLang="ko-KR" dirty="0">
                <a:solidFill>
                  <a:srgbClr val="0070C0"/>
                </a:solidFill>
                <a:hlinkClick r:id="rId3"/>
              </a:rPr>
              <a:t>https://github.com/moonjupark/inuos2018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en-US" altLang="ko-KR" dirty="0"/>
              <a:t>Make (build)</a:t>
            </a:r>
          </a:p>
          <a:p>
            <a:pPr lvl="3"/>
            <a:r>
              <a:rPr lang="ko-KR" altLang="en-US" dirty="0" err="1"/>
              <a:t>파일간의</a:t>
            </a:r>
            <a:r>
              <a:rPr lang="ko-KR" altLang="en-US" dirty="0"/>
              <a:t> 종속관계를 파악해 </a:t>
            </a:r>
            <a:r>
              <a:rPr lang="en-US" altLang="ko-KR" dirty="0" err="1"/>
              <a:t>Makefile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기술된 대로 컴파일 또는 쉘 명령을 내릴 수 있는 유틸리티</a:t>
            </a:r>
            <a:endParaRPr lang="en-US" altLang="ko-KR" dirty="0"/>
          </a:p>
          <a:p>
            <a:pPr lvl="3"/>
            <a:r>
              <a:rPr lang="en-US" altLang="ko-KR" dirty="0"/>
              <a:t>make </a:t>
            </a:r>
            <a:r>
              <a:rPr lang="ko-KR" altLang="en-US" dirty="0"/>
              <a:t>명령으로 </a:t>
            </a:r>
            <a:r>
              <a:rPr lang="en-US" altLang="ko-KR" dirty="0"/>
              <a:t>Geek-OS </a:t>
            </a:r>
            <a:r>
              <a:rPr lang="ko-KR" altLang="en-US" dirty="0"/>
              <a:t>커널을 한번에 컴파일</a:t>
            </a:r>
            <a:endParaRPr lang="en-US" altLang="ko-KR" dirty="0"/>
          </a:p>
          <a:p>
            <a:pPr lvl="3"/>
            <a:r>
              <a:rPr lang="en-US" altLang="ko-KR" dirty="0">
                <a:solidFill>
                  <a:srgbClr val="0070C0"/>
                </a:solidFill>
              </a:rPr>
              <a:t>$make</a:t>
            </a:r>
          </a:p>
          <a:p>
            <a:pPr lvl="2"/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en-US" altLang="ko-KR" dirty="0"/>
              <a:t>error </a:t>
            </a:r>
            <a:r>
              <a:rPr lang="ko-KR" altLang="en-US" dirty="0"/>
              <a:t>발생 시</a:t>
            </a:r>
            <a:endParaRPr lang="en-US" altLang="ko-KR" dirty="0"/>
          </a:p>
          <a:p>
            <a:pPr lvl="3"/>
            <a:r>
              <a:rPr lang="en-US" altLang="ko-KR" dirty="0" err="1"/>
              <a:t>pfat.c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warning </a:t>
            </a:r>
            <a:r>
              <a:rPr lang="ko-KR" altLang="en-US" dirty="0"/>
              <a:t>발생 시</a:t>
            </a:r>
            <a:endParaRPr lang="en-US" altLang="ko-KR" dirty="0"/>
          </a:p>
          <a:p>
            <a:pPr lvl="3"/>
            <a:endParaRPr lang="en-US" altLang="ko-KR" dirty="0">
              <a:solidFill>
                <a:srgbClr val="0070C0"/>
              </a:solidFill>
            </a:endParaRPr>
          </a:p>
          <a:p>
            <a:pPr lvl="3"/>
            <a:endParaRPr lang="en-US" altLang="ko-KR" dirty="0">
              <a:solidFill>
                <a:srgbClr val="0070C0"/>
              </a:solidFill>
            </a:endParaRPr>
          </a:p>
          <a:p>
            <a:pPr lvl="3"/>
            <a:endParaRPr lang="en-US" altLang="ko-KR" dirty="0">
              <a:solidFill>
                <a:srgbClr val="0070C0"/>
              </a:solidFill>
            </a:endParaRPr>
          </a:p>
          <a:p>
            <a:pPr marL="1371600" lvl="3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3">
              <a:defRPr/>
            </a:pPr>
            <a:endParaRPr lang="en-US" altLang="ko-KR" dirty="0"/>
          </a:p>
        </p:txBody>
      </p:sp>
      <p:sp>
        <p:nvSpPr>
          <p:cNvPr id="2355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76B4A0-CD5A-4EFE-9F73-9B9264A29BC5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3022C-6F98-427C-AA4B-6667B5EE759F}"/>
              </a:ext>
            </a:extLst>
          </p:cNvPr>
          <p:cNvSpPr txBox="1"/>
          <p:nvPr/>
        </p:nvSpPr>
        <p:spPr>
          <a:xfrm>
            <a:off x="892509" y="5085184"/>
            <a:ext cx="761298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../</a:t>
            </a:r>
            <a:r>
              <a:rPr lang="en-US" sz="1050" dirty="0" err="1"/>
              <a:t>src</a:t>
            </a:r>
            <a:r>
              <a:rPr lang="en-US" sz="1050" dirty="0"/>
              <a:t>/</a:t>
            </a:r>
            <a:r>
              <a:rPr lang="en-US" sz="1050" dirty="0" err="1"/>
              <a:t>geekos</a:t>
            </a:r>
            <a:r>
              <a:rPr lang="en-US" sz="1050" dirty="0"/>
              <a:t>/</a:t>
            </a:r>
            <a:r>
              <a:rPr lang="en-US" sz="1050" dirty="0" err="1"/>
              <a:t>pfat.c</a:t>
            </a:r>
            <a:r>
              <a:rPr lang="en-US" sz="1050" dirty="0"/>
              <a:t>: In function ‘</a:t>
            </a:r>
            <a:r>
              <a:rPr lang="en-US" sz="1050" dirty="0" err="1"/>
              <a:t>PFAT_Read_Entry</a:t>
            </a:r>
            <a:r>
              <a:rPr lang="en-US" sz="1050" dirty="0"/>
              <a:t>’:</a:t>
            </a:r>
          </a:p>
          <a:p>
            <a:r>
              <a:rPr lang="en-US" sz="1050" dirty="0"/>
              <a:t>../</a:t>
            </a:r>
            <a:r>
              <a:rPr lang="en-US" sz="1050" dirty="0" err="1"/>
              <a:t>src</a:t>
            </a:r>
            <a:r>
              <a:rPr lang="en-US" sz="1050" dirty="0"/>
              <a:t>/</a:t>
            </a:r>
            <a:r>
              <a:rPr lang="en-US" sz="1050" dirty="0" err="1"/>
              <a:t>geekos</a:t>
            </a:r>
            <a:r>
              <a:rPr lang="en-US" sz="1050" dirty="0"/>
              <a:t>/pfat.c:404:19: error: argument to ‘</a:t>
            </a:r>
            <a:r>
              <a:rPr lang="en-US" sz="1050" dirty="0" err="1"/>
              <a:t>sizeof</a:t>
            </a:r>
            <a:r>
              <a:rPr lang="en-US" sz="1050" dirty="0"/>
              <a:t>’ in ‘</a:t>
            </a:r>
            <a:r>
              <a:rPr lang="en-US" sz="1050" dirty="0" err="1"/>
              <a:t>strncpy</a:t>
            </a:r>
            <a:r>
              <a:rPr lang="en-US" sz="1050" dirty="0"/>
              <a:t>’ call is the same expression as the source; </a:t>
            </a:r>
          </a:p>
          <a:p>
            <a:r>
              <a:rPr lang="en-US" sz="1050" dirty="0"/>
              <a:t> did you mean to use the size of the destination? [-</a:t>
            </a:r>
            <a:r>
              <a:rPr lang="en-US" sz="1050" dirty="0" err="1"/>
              <a:t>Werror</a:t>
            </a:r>
            <a:r>
              <a:rPr lang="en-US" sz="1050" dirty="0"/>
              <a:t>=</a:t>
            </a:r>
            <a:r>
              <a:rPr lang="en-US" sz="1050" dirty="0" err="1"/>
              <a:t>sizeof</a:t>
            </a:r>
            <a:r>
              <a:rPr lang="en-US" sz="1050" dirty="0"/>
              <a:t>-pointer-</a:t>
            </a:r>
            <a:r>
              <a:rPr lang="en-US" sz="1050" dirty="0" err="1"/>
              <a:t>memaccess</a:t>
            </a:r>
            <a:r>
              <a:rPr lang="en-US" sz="1050" dirty="0"/>
              <a:t>]</a:t>
            </a:r>
          </a:p>
          <a:p>
            <a:r>
              <a:rPr lang="en-US" sz="1050" dirty="0"/>
              <a:t>  404 |             </a:t>
            </a:r>
            <a:r>
              <a:rPr lang="en-US" sz="1050" dirty="0" err="1"/>
              <a:t>sizeof</a:t>
            </a:r>
            <a:r>
              <a:rPr lang="en-US" sz="1050" dirty="0"/>
              <a:t>(</a:t>
            </a:r>
            <a:r>
              <a:rPr lang="en-US" sz="1050" dirty="0" err="1"/>
              <a:t>pfatDirEntry</a:t>
            </a:r>
            <a:r>
              <a:rPr lang="en-US" sz="1050" dirty="0"/>
              <a:t>-&gt;</a:t>
            </a:r>
            <a:r>
              <a:rPr lang="en-US" sz="1050" dirty="0" err="1"/>
              <a:t>fileName</a:t>
            </a:r>
            <a:r>
              <a:rPr lang="en-US" sz="1050" dirty="0"/>
              <a:t>));</a:t>
            </a:r>
          </a:p>
          <a:p>
            <a:r>
              <a:rPr lang="en-US" sz="1050" dirty="0"/>
              <a:t>      |                   ^</a:t>
            </a:r>
          </a:p>
          <a:p>
            <a:r>
              <a:rPr lang="en-US" sz="1050" dirty="0"/>
              <a:t>cc1: all warnings being treated as errors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1E07B-4345-4E32-AB10-5E01552D1989}"/>
              </a:ext>
            </a:extLst>
          </p:cNvPr>
          <p:cNvSpPr txBox="1"/>
          <p:nvPr/>
        </p:nvSpPr>
        <p:spPr>
          <a:xfrm>
            <a:off x="5076056" y="6147013"/>
            <a:ext cx="295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sizeof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strlen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으로 수정</a:t>
            </a:r>
            <a:endParaRPr 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657DF03-5F96-4584-B5C9-20D1321CE253}"/>
              </a:ext>
            </a:extLst>
          </p:cNvPr>
          <p:cNvCxnSpPr>
            <a:stCxn id="4" idx="1"/>
          </p:cNvCxnSpPr>
          <p:nvPr/>
        </p:nvCxnSpPr>
        <p:spPr bwMode="auto">
          <a:xfrm flipH="1" flipV="1">
            <a:off x="2195736" y="5805264"/>
            <a:ext cx="2880320" cy="526415"/>
          </a:xfrm>
          <a:prstGeom prst="straightConnector1">
            <a:avLst/>
          </a:prstGeom>
          <a:noFill/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Geek OS </a:t>
            </a:r>
            <a:r>
              <a:rPr lang="ko-KR" altLang="en-US" dirty="0" err="1"/>
              <a:t>실행환경</a:t>
            </a:r>
            <a:r>
              <a:rPr lang="ko-KR" altLang="en-US" dirty="0"/>
              <a:t> 구축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dirty="0" err="1"/>
              <a:t>gdb</a:t>
            </a:r>
            <a:r>
              <a:rPr lang="en-US" altLang="ko-KR" dirty="0"/>
              <a:t> setting</a:t>
            </a:r>
          </a:p>
          <a:p>
            <a:pPr lvl="1"/>
            <a:r>
              <a:rPr lang="ko-KR" altLang="en-US" dirty="0"/>
              <a:t>로그인 </a:t>
            </a:r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/>
              <a:t>sh415</a:t>
            </a:r>
            <a:r>
              <a:rPr lang="ko-KR" altLang="en-US" dirty="0"/>
              <a:t>라고 가정할 때</a:t>
            </a:r>
            <a:endParaRPr lang="en-US" altLang="ko-KR" dirty="0"/>
          </a:p>
          <a:p>
            <a:pPr lvl="1"/>
            <a:r>
              <a:rPr lang="ko-KR" altLang="en-US" dirty="0"/>
              <a:t>에디터 </a:t>
            </a:r>
            <a:r>
              <a:rPr lang="en-US" altLang="ko-KR" dirty="0"/>
              <a:t>(vi, </a:t>
            </a:r>
            <a:r>
              <a:rPr lang="en-US" altLang="ko-KR" dirty="0" err="1"/>
              <a:t>nano</a:t>
            </a:r>
            <a:r>
              <a:rPr lang="en-US" altLang="ko-KR" dirty="0"/>
              <a:t>) </a:t>
            </a:r>
            <a:r>
              <a:rPr lang="ko-KR" altLang="en-US" dirty="0"/>
              <a:t>로 </a:t>
            </a:r>
            <a:r>
              <a:rPr lang="en-US" altLang="ko-KR" dirty="0"/>
              <a:t>.</a:t>
            </a:r>
            <a:r>
              <a:rPr lang="en-US" altLang="ko-KR" dirty="0" err="1"/>
              <a:t>gdbinit</a:t>
            </a:r>
            <a:r>
              <a:rPr lang="en-US" altLang="ko-KR" dirty="0"/>
              <a:t>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$vi /home/sh415/.</a:t>
            </a:r>
            <a:r>
              <a:rPr lang="en-US" altLang="ko-KR" dirty="0" err="1">
                <a:solidFill>
                  <a:srgbClr val="0070C0"/>
                </a:solidFill>
              </a:rPr>
              <a:t>gdbinit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dirty="0"/>
              <a:t>내용 추가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add-auto-load-safe-path /home/sh415/inuos2018/build/.</a:t>
            </a:r>
            <a:r>
              <a:rPr lang="en-US" altLang="ko-KR" dirty="0" err="1">
                <a:solidFill>
                  <a:srgbClr val="0070C0"/>
                </a:solidFill>
              </a:rPr>
              <a:t>gdbinit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dirty="0"/>
              <a:t>저장하고 닫기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DC80C-2CA2-4CA1-8E4B-A3042582E438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526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</a:t>
            </a:r>
            <a:r>
              <a:rPr lang="ko-KR" altLang="en-US" dirty="0"/>
              <a:t>구조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  <a:endParaRPr lang="en-US" altLang="ko-KR" dirty="0"/>
          </a:p>
          <a:p>
            <a:pPr lvl="1"/>
            <a:r>
              <a:rPr lang="en-US" dirty="0" err="1"/>
              <a:t>src</a:t>
            </a:r>
            <a:r>
              <a:rPr lang="en-US" dirty="0"/>
              <a:t> : </a:t>
            </a:r>
            <a:r>
              <a:rPr lang="ko-KR" altLang="en-US" dirty="0"/>
              <a:t>소스코드</a:t>
            </a:r>
            <a:endParaRPr lang="en-US" altLang="ko-KR" dirty="0"/>
          </a:p>
          <a:p>
            <a:pPr lvl="1"/>
            <a:r>
              <a:rPr lang="en-US" dirty="0"/>
              <a:t>include : </a:t>
            </a:r>
            <a:r>
              <a:rPr lang="ko-KR" altLang="en-US" dirty="0" err="1"/>
              <a:t>헤더파일</a:t>
            </a:r>
            <a:endParaRPr lang="en-US" altLang="ko-KR" dirty="0"/>
          </a:p>
          <a:p>
            <a:pPr lvl="1"/>
            <a:r>
              <a:rPr lang="en-US" dirty="0"/>
              <a:t>build : make</a:t>
            </a:r>
            <a:r>
              <a:rPr lang="ko-KR" altLang="en-US" dirty="0"/>
              <a:t>를 수행하고 </a:t>
            </a:r>
            <a:r>
              <a:rPr lang="en-US" altLang="ko-KR" dirty="0" err="1"/>
              <a:t>GeekOS</a:t>
            </a:r>
            <a:r>
              <a:rPr lang="ko-KR" altLang="en-US" dirty="0"/>
              <a:t>를 수행</a:t>
            </a:r>
            <a:r>
              <a:rPr lang="en-US" altLang="ko-KR" dirty="0"/>
              <a:t>/</a:t>
            </a:r>
            <a:r>
              <a:rPr lang="ko-KR" altLang="en-US" dirty="0"/>
              <a:t>디버깅 할 수 있는 곳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DC80C-2CA2-4CA1-8E4B-A3042582E438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613557"/>
              </p:ext>
            </p:extLst>
          </p:nvPr>
        </p:nvGraphicFramePr>
        <p:xfrm>
          <a:off x="1043608" y="2852936"/>
          <a:ext cx="6400800" cy="336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비트맵 이미지" r:id="rId4" imgW="6400800" imgH="3362400" progId="Paint.Picture">
                  <p:embed/>
                </p:oleObj>
              </mc:Choice>
              <mc:Fallback>
                <p:oleObj name="비트맵 이미지" r:id="rId4" imgW="6400800" imgH="33624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3608" y="2852936"/>
                        <a:ext cx="6400800" cy="336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5341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Geek OS </a:t>
            </a:r>
            <a:r>
              <a:rPr lang="ko-KR" altLang="en-US" dirty="0" err="1"/>
              <a:t>실행환경</a:t>
            </a:r>
            <a:r>
              <a:rPr lang="ko-KR" altLang="en-US" dirty="0"/>
              <a:t> 구축</a:t>
            </a:r>
          </a:p>
        </p:txBody>
      </p:sp>
      <p:sp>
        <p:nvSpPr>
          <p:cNvPr id="31747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5" y="838200"/>
            <a:ext cx="8713788" cy="548640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GeekOS</a:t>
            </a:r>
            <a:endParaRPr lang="en-US" altLang="ko-KR" dirty="0"/>
          </a:p>
          <a:p>
            <a:pPr lvl="1"/>
            <a:r>
              <a:rPr lang="en-US" altLang="ko-KR" dirty="0"/>
              <a:t>build </a:t>
            </a:r>
            <a:r>
              <a:rPr lang="ko-KR" altLang="en-US" dirty="0"/>
              <a:t>디렉터리에서 수행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Build &amp;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2"/>
            <a:r>
              <a:rPr lang="en-US" altLang="ko-KR" dirty="0"/>
              <a:t>QEMU </a:t>
            </a:r>
            <a:r>
              <a:rPr lang="ko-KR" altLang="en-US" dirty="0"/>
              <a:t>에뮬레이터 실행 및 </a:t>
            </a:r>
            <a:r>
              <a:rPr lang="en-US" altLang="ko-KR" dirty="0"/>
              <a:t>Geek-OS </a:t>
            </a:r>
            <a:r>
              <a:rPr lang="ko-KR" altLang="en-US" dirty="0"/>
              <a:t>부팅</a:t>
            </a:r>
            <a:endParaRPr lang="en-US" altLang="ko-KR" dirty="0"/>
          </a:p>
          <a:p>
            <a:pPr lvl="3"/>
            <a:r>
              <a:rPr lang="ko-KR" altLang="en-US" dirty="0"/>
              <a:t>컴파일 하여 만들어진 커널 이미지를 통해 </a:t>
            </a:r>
            <a:r>
              <a:rPr lang="en-US" altLang="ko-KR" dirty="0"/>
              <a:t>Geek-OS </a:t>
            </a:r>
            <a:r>
              <a:rPr lang="ko-KR" altLang="en-US" dirty="0"/>
              <a:t>부팅</a:t>
            </a:r>
            <a:endParaRPr lang="en-US" altLang="ko-KR" dirty="0"/>
          </a:p>
          <a:p>
            <a:pPr lvl="3"/>
            <a:r>
              <a:rPr lang="en-US" altLang="ko-KR" dirty="0">
                <a:solidFill>
                  <a:srgbClr val="0070C0"/>
                </a:solidFill>
              </a:rPr>
              <a:t>$ make </a:t>
            </a:r>
            <a:r>
              <a:rPr lang="en-US" altLang="ko-KR" dirty="0" err="1">
                <a:solidFill>
                  <a:srgbClr val="0070C0"/>
                </a:solidFill>
              </a:rPr>
              <a:t>runbasic</a:t>
            </a:r>
            <a:endParaRPr lang="en-US" altLang="ko-KR" dirty="0">
              <a:solidFill>
                <a:srgbClr val="0070C0"/>
              </a:solidFill>
            </a:endParaRPr>
          </a:p>
          <a:p>
            <a:pPr lvl="3"/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en-US" altLang="ko-KR" dirty="0"/>
              <a:t>SDL</a:t>
            </a:r>
            <a:r>
              <a:rPr lang="ko-KR" altLang="en-US" dirty="0"/>
              <a:t>이 지원되지 않아 에러가 발생하는 경우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0066FF"/>
                </a:solidFill>
              </a:rPr>
              <a:t>scripts/</a:t>
            </a:r>
            <a:r>
              <a:rPr lang="en-US" altLang="ko-KR" dirty="0" err="1">
                <a:solidFill>
                  <a:srgbClr val="0066FF"/>
                </a:solidFill>
              </a:rPr>
              <a:t>display_opt</a:t>
            </a:r>
            <a:r>
              <a:rPr lang="ko-KR" altLang="en-US" dirty="0">
                <a:solidFill>
                  <a:srgbClr val="0066FF"/>
                </a:solidFill>
              </a:rPr>
              <a:t>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3"/>
            <a:r>
              <a:rPr lang="en-US" altLang="ko-KR" dirty="0">
                <a:solidFill>
                  <a:srgbClr val="0066FF"/>
                </a:solidFill>
              </a:rPr>
              <a:t>“-</a:t>
            </a:r>
            <a:r>
              <a:rPr lang="en-US" altLang="ko-KR" dirty="0" err="1">
                <a:solidFill>
                  <a:srgbClr val="0066FF"/>
                </a:solidFill>
              </a:rPr>
              <a:t>sdl</a:t>
            </a:r>
            <a:r>
              <a:rPr lang="en-US" altLang="ko-KR" dirty="0">
                <a:solidFill>
                  <a:srgbClr val="0066FF"/>
                </a:solidFill>
              </a:rPr>
              <a:t>”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>
                <a:solidFill>
                  <a:srgbClr val="0066FF"/>
                </a:solidFill>
                <a:sym typeface="Wingdings" panose="05000000000000000000" pitchFamily="2" charset="2"/>
              </a:rPr>
              <a:t>“-display </a:t>
            </a:r>
            <a:r>
              <a:rPr lang="en-US" altLang="ko-KR" dirty="0" err="1">
                <a:solidFill>
                  <a:srgbClr val="0066FF"/>
                </a:solidFill>
                <a:sym typeface="Wingdings" panose="05000000000000000000" pitchFamily="2" charset="2"/>
              </a:rPr>
              <a:t>gtk</a:t>
            </a:r>
            <a:r>
              <a:rPr lang="en-US" altLang="ko-KR" dirty="0">
                <a:solidFill>
                  <a:srgbClr val="0066FF"/>
                </a:solidFill>
                <a:sym typeface="Wingdings" panose="05000000000000000000" pitchFamily="2" charset="2"/>
              </a:rPr>
              <a:t>”</a:t>
            </a:r>
          </a:p>
          <a:p>
            <a:pPr lvl="3"/>
            <a:endParaRPr lang="en-US" altLang="ko-KR" dirty="0"/>
          </a:p>
          <a:p>
            <a:pPr lvl="1"/>
            <a:r>
              <a:rPr lang="en-US" altLang="ko-KR" dirty="0"/>
              <a:t>Debugging</a:t>
            </a:r>
          </a:p>
          <a:p>
            <a:pPr lvl="2"/>
            <a:r>
              <a:rPr lang="en-US" altLang="ko-KR" dirty="0"/>
              <a:t>Terminal</a:t>
            </a:r>
            <a:r>
              <a:rPr lang="ko-KR" altLang="en-US" dirty="0"/>
              <a:t>을 두 개 실행</a:t>
            </a:r>
            <a:endParaRPr lang="en-US" altLang="ko-KR" dirty="0"/>
          </a:p>
          <a:p>
            <a:pPr lvl="3"/>
            <a:r>
              <a:rPr lang="en-US" altLang="ko-KR" dirty="0"/>
              <a:t>One terminal </a:t>
            </a:r>
          </a:p>
          <a:p>
            <a:pPr lvl="4"/>
            <a:r>
              <a:rPr lang="en-US" altLang="ko-KR" dirty="0">
                <a:solidFill>
                  <a:srgbClr val="0070C0"/>
                </a:solidFill>
              </a:rPr>
              <a:t>$ make </a:t>
            </a:r>
            <a:r>
              <a:rPr lang="en-US" altLang="ko-KR" dirty="0" err="1">
                <a:solidFill>
                  <a:srgbClr val="0070C0"/>
                </a:solidFill>
              </a:rPr>
              <a:t>dbgrun</a:t>
            </a:r>
            <a:endParaRPr lang="en-US" altLang="ko-KR" dirty="0">
              <a:solidFill>
                <a:srgbClr val="0070C0"/>
              </a:solidFill>
            </a:endParaRPr>
          </a:p>
          <a:p>
            <a:pPr marL="1828800" lvl="4" indent="0">
              <a:buNone/>
            </a:pP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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breakpoint </a:t>
            </a:r>
            <a:r>
              <a:rPr lang="ko-KR" altLang="en-US" dirty="0"/>
              <a:t>설정 상태로 정지</a:t>
            </a:r>
            <a:endParaRPr lang="en-US" altLang="ko-KR" dirty="0"/>
          </a:p>
          <a:p>
            <a:pPr lvl="3"/>
            <a:r>
              <a:rPr lang="en-US" altLang="ko-KR" dirty="0"/>
              <a:t>The other terminal</a:t>
            </a:r>
          </a:p>
          <a:p>
            <a:pPr lvl="4"/>
            <a:r>
              <a:rPr lang="en-US" altLang="ko-KR" dirty="0">
                <a:solidFill>
                  <a:srgbClr val="0070C0"/>
                </a:solidFill>
              </a:rPr>
              <a:t>$ make </a:t>
            </a:r>
            <a:r>
              <a:rPr lang="en-US" altLang="ko-KR" dirty="0" err="1">
                <a:solidFill>
                  <a:srgbClr val="0070C0"/>
                </a:solidFill>
              </a:rPr>
              <a:t>dbg</a:t>
            </a:r>
            <a:endParaRPr lang="en-US" altLang="ko-KR" dirty="0">
              <a:solidFill>
                <a:srgbClr val="0070C0"/>
              </a:solidFill>
            </a:endParaRPr>
          </a:p>
          <a:p>
            <a:pPr marL="1828800" lvl="4" indent="0">
              <a:buNone/>
            </a:pP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gdb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수행</a:t>
            </a:r>
            <a:endParaRPr lang="en-US" altLang="ko-KR" dirty="0"/>
          </a:p>
          <a:p>
            <a:pPr marL="1828800" lvl="4" indent="0">
              <a:buNone/>
            </a:pPr>
            <a:r>
              <a:rPr lang="en-US" altLang="ko-KR" dirty="0"/>
              <a:t>	</a:t>
            </a:r>
          </a:p>
          <a:p>
            <a:pPr marL="1371600" lvl="3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3174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9F84FF-8716-43E4-BBF7-7231FA6CA43E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DC80C-2CA2-4CA1-8E4B-A3042582E438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2" y="275928"/>
            <a:ext cx="8990883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3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Geek OS</a:t>
            </a:r>
            <a:endParaRPr lang="ko-KR" altLang="en-US"/>
          </a:p>
        </p:txBody>
      </p:sp>
      <p:sp>
        <p:nvSpPr>
          <p:cNvPr id="1024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5" y="838200"/>
            <a:ext cx="8713788" cy="5486400"/>
          </a:xfrm>
        </p:spPr>
        <p:txBody>
          <a:bodyPr/>
          <a:lstStyle/>
          <a:p>
            <a:r>
              <a:rPr lang="en-US" altLang="ko-KR"/>
              <a:t>Geek-OS</a:t>
            </a:r>
          </a:p>
          <a:p>
            <a:pPr lvl="1"/>
            <a:r>
              <a:rPr lang="en-US" altLang="ko-KR"/>
              <a:t>University of Maryland(2001)</a:t>
            </a:r>
          </a:p>
          <a:p>
            <a:pPr lvl="1"/>
            <a:r>
              <a:rPr lang="ko-KR" altLang="en-US"/>
              <a:t>교육용 운영체제</a:t>
            </a:r>
            <a:endParaRPr lang="en-US" altLang="ko-KR"/>
          </a:p>
          <a:p>
            <a:pPr lvl="1"/>
            <a:r>
              <a:rPr lang="ko-KR" altLang="en-US"/>
              <a:t>세계 많은 대학에서 수업과정으로 사용</a:t>
            </a:r>
            <a:endParaRPr lang="en-US" altLang="ko-KR"/>
          </a:p>
          <a:p>
            <a:pPr lvl="1"/>
            <a:r>
              <a:rPr lang="ko-KR" altLang="en-US"/>
              <a:t>운영체제가 제공하는 최소한의 기능</a:t>
            </a:r>
            <a:r>
              <a:rPr lang="en-US" altLang="ko-KR"/>
              <a:t>(user process, virtual memory, scheduler </a:t>
            </a:r>
            <a:r>
              <a:rPr lang="ko-KR" altLang="en-US"/>
              <a:t>등</a:t>
            </a:r>
            <a:r>
              <a:rPr lang="en-US" altLang="ko-KR"/>
              <a:t>)</a:t>
            </a:r>
            <a:r>
              <a:rPr lang="ko-KR" altLang="en-US"/>
              <a:t>을 포함</a:t>
            </a:r>
            <a:endParaRPr lang="en-US" altLang="ko-KR"/>
          </a:p>
          <a:p>
            <a:pPr lvl="1"/>
            <a:r>
              <a:rPr lang="ko-KR" altLang="en-US"/>
              <a:t>부팅 및 기본 자원 초기화까지 구현</a:t>
            </a:r>
            <a:endParaRPr lang="en-US" altLang="ko-KR"/>
          </a:p>
          <a:p>
            <a:pPr lvl="1"/>
            <a:r>
              <a:rPr lang="ko-KR" altLang="en-US"/>
              <a:t>운영체제의 핵심 기능을 몇 가지 </a:t>
            </a:r>
            <a:r>
              <a:rPr lang="en-US" altLang="ko-KR"/>
              <a:t>project</a:t>
            </a:r>
            <a:r>
              <a:rPr lang="ko-KR" altLang="en-US"/>
              <a:t>로 구성</a:t>
            </a:r>
            <a:endParaRPr lang="en-US" altLang="ko-KR"/>
          </a:p>
          <a:p>
            <a:endParaRPr lang="ko-KR" altLang="en-US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F885DE-0E6A-4E7C-B943-F75E0F03224A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996" y="3964951"/>
            <a:ext cx="3519092" cy="20162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944" y="4170578"/>
            <a:ext cx="3470219" cy="20494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Geek OS</a:t>
            </a:r>
            <a:endParaRPr lang="ko-KR" altLang="en-US"/>
          </a:p>
        </p:txBody>
      </p:sp>
      <p:sp>
        <p:nvSpPr>
          <p:cNvPr id="12291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5" y="838200"/>
            <a:ext cx="8713788" cy="5486400"/>
          </a:xfrm>
        </p:spPr>
        <p:txBody>
          <a:bodyPr/>
          <a:lstStyle/>
          <a:p>
            <a:r>
              <a:rPr lang="en-US" altLang="ko-KR" dirty="0" err="1"/>
              <a:t>GeekOS</a:t>
            </a:r>
            <a:r>
              <a:rPr lang="en-US" altLang="ko-KR" dirty="0"/>
              <a:t> running environment</a:t>
            </a:r>
            <a:endParaRPr lang="ko-KR" altLang="en-US" dirty="0"/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04E40B-1C6D-4610-A956-A14CBC4F70A8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690568" y="4903663"/>
            <a:ext cx="5401712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dirty="0">
                <a:solidFill>
                  <a:schemeClr val="tx1"/>
                </a:solidFill>
                <a:latin typeface="Tahoma" pitchFamily="34" charset="0"/>
              </a:rPr>
              <a:t>Host PC</a:t>
            </a:r>
            <a:endParaRPr lang="ko-KR" altLang="en-US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690567" y="4257432"/>
            <a:ext cx="5401713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dirty="0">
                <a:solidFill>
                  <a:schemeClr val="tx1"/>
                </a:solidFill>
                <a:latin typeface="Tahoma" pitchFamily="34" charset="0"/>
              </a:rPr>
              <a:t>Linux</a:t>
            </a:r>
            <a:endParaRPr lang="ko-KR" altLang="en-US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690688" y="3611563"/>
            <a:ext cx="5402262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dirty="0">
                <a:solidFill>
                  <a:schemeClr val="tx1"/>
                </a:solidFill>
                <a:latin typeface="Tahoma" pitchFamily="34" charset="0"/>
              </a:rPr>
              <a:t>QEMU</a:t>
            </a:r>
            <a:endParaRPr lang="ko-KR" altLang="en-US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690688" y="3017838"/>
            <a:ext cx="5402262" cy="3683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dirty="0">
                <a:solidFill>
                  <a:schemeClr val="tx1"/>
                </a:solidFill>
                <a:latin typeface="Tahoma" pitchFamily="34" charset="0"/>
              </a:rPr>
              <a:t>Geek OS</a:t>
            </a:r>
            <a:endParaRPr lang="ko-KR" altLang="en-US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289300" y="2349500"/>
            <a:ext cx="1352550" cy="307975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400" dirty="0">
                <a:ea typeface="굴림" charset="-127"/>
              </a:rPr>
              <a:t>Process</a:t>
            </a:r>
            <a:endParaRPr lang="ko-KR" altLang="en-US" sz="1400" dirty="0">
              <a:ea typeface="굴림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692275" y="2349500"/>
            <a:ext cx="1352550" cy="307975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400" dirty="0">
                <a:ea typeface="굴림" charset="-127"/>
              </a:rPr>
              <a:t>Process</a:t>
            </a:r>
            <a:endParaRPr lang="ko-KR" altLang="en-US" sz="1400" dirty="0">
              <a:ea typeface="굴림" charset="-127"/>
            </a:endParaRPr>
          </a:p>
        </p:txBody>
      </p:sp>
      <p:sp>
        <p:nvSpPr>
          <p:cNvPr id="12303" name="순서도: 연결자 13"/>
          <p:cNvSpPr>
            <a:spLocks noChangeArrowheads="1"/>
          </p:cNvSpPr>
          <p:nvPr/>
        </p:nvSpPr>
        <p:spPr bwMode="auto">
          <a:xfrm>
            <a:off x="4916488" y="2443163"/>
            <a:ext cx="142875" cy="139700"/>
          </a:xfrm>
          <a:prstGeom prst="flowChartConnector">
            <a:avLst/>
          </a:prstGeom>
          <a:solidFill>
            <a:schemeClr val="tx1"/>
          </a:solidFill>
          <a:ln w="9525" cap="rnd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Tahoma" panose="020B0604030504040204" pitchFamily="34" charset="0"/>
            </a:endParaRPr>
          </a:p>
        </p:txBody>
      </p:sp>
      <p:sp>
        <p:nvSpPr>
          <p:cNvPr id="12304" name="순서도: 연결자 15"/>
          <p:cNvSpPr>
            <a:spLocks noChangeArrowheads="1"/>
          </p:cNvSpPr>
          <p:nvPr/>
        </p:nvSpPr>
        <p:spPr bwMode="auto">
          <a:xfrm>
            <a:off x="5118100" y="2443163"/>
            <a:ext cx="144463" cy="139700"/>
          </a:xfrm>
          <a:prstGeom prst="flowChartConnector">
            <a:avLst/>
          </a:prstGeom>
          <a:solidFill>
            <a:schemeClr val="tx1"/>
          </a:solidFill>
          <a:ln w="9525" cap="rnd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Tahoma" panose="020B0604030504040204" pitchFamily="34" charset="0"/>
            </a:endParaRPr>
          </a:p>
        </p:txBody>
      </p:sp>
      <p:sp>
        <p:nvSpPr>
          <p:cNvPr id="12305" name="순서도: 연결자 16"/>
          <p:cNvSpPr>
            <a:spLocks noChangeArrowheads="1"/>
          </p:cNvSpPr>
          <p:nvPr/>
        </p:nvSpPr>
        <p:spPr bwMode="auto">
          <a:xfrm>
            <a:off x="5321300" y="2443163"/>
            <a:ext cx="142875" cy="139700"/>
          </a:xfrm>
          <a:prstGeom prst="flowChartConnector">
            <a:avLst/>
          </a:prstGeom>
          <a:solidFill>
            <a:schemeClr val="tx1"/>
          </a:solidFill>
          <a:ln w="9525" cap="rnd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Tahoma" panose="020B0604030504040204" pitchFamily="34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5740400" y="2349500"/>
            <a:ext cx="1352550" cy="307975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1400" dirty="0">
                <a:ea typeface="굴림" charset="-127"/>
              </a:rPr>
              <a:t>Process</a:t>
            </a:r>
            <a:endParaRPr lang="ko-KR" altLang="en-US" sz="1400" dirty="0">
              <a:ea typeface="굴림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Geek OS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5" y="838200"/>
            <a:ext cx="8713788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QEMU</a:t>
            </a:r>
          </a:p>
          <a:p>
            <a:pPr lvl="1"/>
            <a:r>
              <a:rPr lang="en-US" altLang="ko-KR" dirty="0" err="1"/>
              <a:t>Bochs</a:t>
            </a:r>
            <a:r>
              <a:rPr lang="ko-KR" altLang="en-US" dirty="0"/>
              <a:t>와 비슷한 에뮬레이터</a:t>
            </a:r>
            <a:endParaRPr lang="en-US" altLang="ko-KR" dirty="0"/>
          </a:p>
          <a:p>
            <a:pPr lvl="1"/>
            <a:r>
              <a:rPr lang="ko-KR" altLang="en-US" dirty="0"/>
              <a:t>차이점</a:t>
            </a:r>
            <a:r>
              <a:rPr lang="en-US" altLang="ko-KR" dirty="0"/>
              <a:t> : </a:t>
            </a:r>
            <a:r>
              <a:rPr lang="ko-KR" altLang="en-US" dirty="0"/>
              <a:t>두 개의 연산 모드 지원</a:t>
            </a:r>
            <a:endParaRPr lang="en-US" altLang="ko-KR" dirty="0"/>
          </a:p>
          <a:p>
            <a:pPr lvl="2"/>
            <a:r>
              <a:rPr lang="en-US" altLang="ko-KR" dirty="0"/>
              <a:t>Full System Emulation :</a:t>
            </a:r>
            <a:r>
              <a:rPr lang="ko-KR" altLang="en-US" dirty="0"/>
              <a:t> 프로세서와 주변 기기를 포함하여 전체 개인용 컴퓨터</a:t>
            </a:r>
            <a:r>
              <a:rPr lang="en-US" altLang="ko-KR" dirty="0"/>
              <a:t>(PC)</a:t>
            </a:r>
            <a:r>
              <a:rPr lang="ko-KR" altLang="en-US" dirty="0"/>
              <a:t>를 </a:t>
            </a:r>
            <a:r>
              <a:rPr lang="ko-KR" altLang="en-US" dirty="0" err="1"/>
              <a:t>에뮬레이트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Bochs</a:t>
            </a:r>
            <a:r>
              <a:rPr lang="ko-KR" altLang="en-US" dirty="0"/>
              <a:t>와 </a:t>
            </a:r>
            <a:r>
              <a:rPr lang="ko-KR" altLang="en-US" dirty="0" err="1"/>
              <a:t>비슷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x86, x86_64, ARM, SPARC, PowerPC, MIPS </a:t>
            </a:r>
            <a:r>
              <a:rPr lang="ko-KR" altLang="en-US" dirty="0"/>
              <a:t>같은 많은 프로세서 아키텍처들을 </a:t>
            </a:r>
            <a:r>
              <a:rPr lang="ko-KR" altLang="en-US" dirty="0" err="1"/>
              <a:t>에뮬레이트</a:t>
            </a:r>
            <a:endParaRPr lang="en-US" altLang="ko-KR" dirty="0"/>
          </a:p>
          <a:p>
            <a:pPr lvl="3"/>
            <a:r>
              <a:rPr lang="ko-KR" altLang="en-US" dirty="0"/>
              <a:t>동적 변환을 사용하기 때문에 속도도 빠름</a:t>
            </a:r>
            <a:r>
              <a:rPr lang="en-US" altLang="ko-KR" dirty="0"/>
              <a:t> </a:t>
            </a:r>
          </a:p>
          <a:p>
            <a:pPr lvl="3"/>
            <a:r>
              <a:rPr lang="en-US" altLang="ko-KR" dirty="0"/>
              <a:t>Windows OS(XP 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Linux on Linux, Solaris, FreeBSD</a:t>
            </a:r>
            <a:r>
              <a:rPr lang="ko-KR" altLang="en-US" dirty="0"/>
              <a:t>를 </a:t>
            </a:r>
            <a:r>
              <a:rPr lang="ko-KR" altLang="en-US" dirty="0" err="1"/>
              <a:t>에뮬레이트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/>
              <a:t>User Mode Emulation : </a:t>
            </a:r>
            <a:r>
              <a:rPr lang="ko-KR" altLang="en-US" dirty="0"/>
              <a:t>리눅스에서만 호스팅 될 수 있는 모드에서</a:t>
            </a:r>
            <a:r>
              <a:rPr lang="en-US" altLang="ko-KR" dirty="0"/>
              <a:t> </a:t>
            </a:r>
            <a:r>
              <a:rPr lang="ko-KR" altLang="en-US" dirty="0"/>
              <a:t>다른 </a:t>
            </a:r>
            <a:r>
              <a:rPr lang="ko-KR" altLang="en-US" dirty="0" err="1"/>
              <a:t>아키텍처용</a:t>
            </a:r>
            <a:r>
              <a:rPr lang="ko-KR" altLang="en-US" dirty="0"/>
              <a:t> 바이너리도 수행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MIPS </a:t>
            </a:r>
            <a:r>
              <a:rPr lang="ko-KR" altLang="en-US" dirty="0"/>
              <a:t>아키텍처용으로 컴파일 된 바이너리가 </a:t>
            </a:r>
            <a:r>
              <a:rPr lang="en-US" altLang="ko-KR" dirty="0"/>
              <a:t>x86</a:t>
            </a:r>
            <a:r>
              <a:rPr lang="ko-KR" altLang="en-US" dirty="0"/>
              <a:t>에서 실행되는 리눅스에서 실행</a:t>
            </a:r>
            <a:endParaRPr lang="en-US" altLang="ko-KR" dirty="0"/>
          </a:p>
          <a:p>
            <a:pPr lvl="3"/>
            <a:r>
              <a:rPr lang="ko-KR" altLang="en-US" dirty="0"/>
              <a:t>지원되는 기타 아키텍처로는 </a:t>
            </a:r>
            <a:r>
              <a:rPr lang="en-US" altLang="ko-KR" dirty="0"/>
              <a:t>ARM, SPARC, PowerPC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https://www.qemu.org/</a:t>
            </a:r>
            <a:endParaRPr lang="ko-KR" altLang="en-US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82669D-07EC-4780-BF2A-4C781A76FFE7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Geek OS</a:t>
            </a:r>
            <a:endParaRPr lang="ko-KR" altLang="en-US"/>
          </a:p>
        </p:txBody>
      </p:sp>
      <p:sp>
        <p:nvSpPr>
          <p:cNvPr id="14339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5" y="838200"/>
            <a:ext cx="8713788" cy="5486400"/>
          </a:xfrm>
        </p:spPr>
        <p:txBody>
          <a:bodyPr/>
          <a:lstStyle/>
          <a:p>
            <a:r>
              <a:rPr lang="en-US" altLang="ko-KR"/>
              <a:t>The Netwide Assembler (NASM)</a:t>
            </a:r>
          </a:p>
          <a:p>
            <a:pPr lvl="1"/>
            <a:r>
              <a:rPr lang="ko-KR" altLang="en-US"/>
              <a:t>인텔 </a:t>
            </a:r>
            <a:r>
              <a:rPr lang="en-US" altLang="ko-KR"/>
              <a:t>x86 </a:t>
            </a:r>
            <a:r>
              <a:rPr lang="ko-KR" altLang="en-US"/>
              <a:t>아키텍처 기반 어셈블러</a:t>
            </a:r>
            <a:endParaRPr lang="en-US" altLang="ko-KR"/>
          </a:p>
          <a:p>
            <a:pPr lvl="1"/>
            <a:r>
              <a:rPr lang="ko-KR" altLang="en-US"/>
              <a:t>다양한 운영체제에서 사용 가능</a:t>
            </a:r>
            <a:endParaRPr lang="en-US" altLang="ko-KR"/>
          </a:p>
          <a:p>
            <a:pPr lvl="1"/>
            <a:r>
              <a:rPr lang="ko-KR" altLang="en-US"/>
              <a:t>간결하고 쉬운 문법 사용</a:t>
            </a:r>
            <a:endParaRPr lang="en-US" altLang="ko-KR"/>
          </a:p>
          <a:p>
            <a:pPr lvl="1"/>
            <a:r>
              <a:rPr lang="ko-KR" altLang="en-US"/>
              <a:t>오픈소스 프리웨어</a:t>
            </a:r>
            <a:endParaRPr lang="en-US" altLang="ko-KR"/>
          </a:p>
          <a:p>
            <a:pPr lvl="1"/>
            <a:r>
              <a:rPr lang="ko-KR" altLang="en-US"/>
              <a:t>운영체제 개발 용도로 많이 사용</a:t>
            </a:r>
            <a:endParaRPr lang="en-US" altLang="ko-KR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5FC49D-B3A7-4AB8-B512-1EB1B498FC19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50" charset="-127"/>
            </a:endParaRPr>
          </a:p>
        </p:txBody>
      </p:sp>
      <p:pic>
        <p:nvPicPr>
          <p:cNvPr id="14341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581400"/>
            <a:ext cx="2928938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Geek OS </a:t>
            </a:r>
            <a:r>
              <a:rPr lang="ko-KR" altLang="en-US" dirty="0" err="1"/>
              <a:t>실행환경</a:t>
            </a:r>
            <a:r>
              <a:rPr lang="ko-KR" altLang="en-US" dirty="0"/>
              <a:t> 구축 </a:t>
            </a:r>
            <a:r>
              <a:rPr lang="en-US" altLang="ko-KR" dirty="0"/>
              <a:t>(for your own device)</a:t>
            </a:r>
            <a:endParaRPr lang="ko-KR" altLang="en-US" dirty="0"/>
          </a:p>
        </p:txBody>
      </p:sp>
      <p:sp>
        <p:nvSpPr>
          <p:cNvPr id="1536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5" y="838200"/>
            <a:ext cx="8713788" cy="5486400"/>
          </a:xfrm>
        </p:spPr>
        <p:txBody>
          <a:bodyPr/>
          <a:lstStyle/>
          <a:p>
            <a:r>
              <a:rPr lang="en-US" altLang="ko-KR" dirty="0"/>
              <a:t>Virtual Box</a:t>
            </a:r>
          </a:p>
          <a:p>
            <a:pPr lvl="1"/>
            <a:r>
              <a:rPr lang="en-US" altLang="ko-KR" dirty="0"/>
              <a:t>Oracle</a:t>
            </a:r>
            <a:r>
              <a:rPr lang="ko-KR" altLang="en-US" dirty="0"/>
              <a:t>에서 제작 및 지원하는 가상화 소프트웨어</a:t>
            </a:r>
            <a:endParaRPr lang="en-US" altLang="ko-KR" dirty="0"/>
          </a:p>
          <a:p>
            <a:pPr lvl="1"/>
            <a:r>
              <a:rPr lang="en-US" altLang="ko-KR" dirty="0"/>
              <a:t>Download</a:t>
            </a:r>
          </a:p>
          <a:p>
            <a:pPr lvl="2"/>
            <a:r>
              <a:rPr lang="en-US" altLang="ko-KR" dirty="0">
                <a:hlinkClick r:id="rId3"/>
              </a:rPr>
              <a:t>https://www.virtualbox.org/wiki/Downloads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Ubuntu </a:t>
            </a:r>
            <a:r>
              <a:rPr lang="ko-KR" altLang="en-US" dirty="0"/>
              <a:t>설치 </a:t>
            </a:r>
            <a:r>
              <a:rPr lang="en-US" altLang="ko-KR" dirty="0"/>
              <a:t>(32-bit)</a:t>
            </a:r>
          </a:p>
          <a:p>
            <a:pPr lvl="2"/>
            <a:r>
              <a:rPr lang="en-US" altLang="ko-KR" dirty="0"/>
              <a:t>http://releases.ubuntu.com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Ubuntu 64-bit</a:t>
            </a:r>
            <a:r>
              <a:rPr lang="ko-KR" altLang="en-US" dirty="0"/>
              <a:t>을 설치한 경우</a:t>
            </a:r>
            <a:endParaRPr lang="en-US" altLang="ko-KR" dirty="0"/>
          </a:p>
          <a:p>
            <a:pPr lvl="2"/>
            <a:r>
              <a:rPr lang="en-US" altLang="ko-KR" dirty="0" err="1">
                <a:solidFill>
                  <a:srgbClr val="0099FF"/>
                </a:solidFill>
              </a:rPr>
              <a:t>sudo</a:t>
            </a:r>
            <a:r>
              <a:rPr lang="en-US" altLang="ko-KR" dirty="0">
                <a:solidFill>
                  <a:srgbClr val="0099FF"/>
                </a:solidFill>
              </a:rPr>
              <a:t> apt-get install </a:t>
            </a:r>
            <a:r>
              <a:rPr lang="en-US" altLang="ko-KR" dirty="0" err="1">
                <a:solidFill>
                  <a:srgbClr val="0099FF"/>
                </a:solidFill>
              </a:rPr>
              <a:t>gcc-multilib</a:t>
            </a:r>
            <a:endParaRPr lang="en-US" altLang="ko-KR" dirty="0">
              <a:solidFill>
                <a:srgbClr val="0099FF"/>
              </a:solidFill>
            </a:endParaRPr>
          </a:p>
          <a:p>
            <a:pPr marL="914400" lvl="2" indent="0">
              <a:buNone/>
            </a:pPr>
            <a:r>
              <a:rPr lang="ko-KR" altLang="en-US" dirty="0"/>
              <a:t>또는</a:t>
            </a:r>
            <a:endParaRPr lang="en-US" altLang="ko-KR" dirty="0"/>
          </a:p>
          <a:p>
            <a:pPr lvl="2"/>
            <a:r>
              <a:rPr lang="en-US" altLang="ko-KR" dirty="0" err="1">
                <a:solidFill>
                  <a:srgbClr val="0099FF"/>
                </a:solidFill>
              </a:rPr>
              <a:t>sudo</a:t>
            </a:r>
            <a:r>
              <a:rPr lang="en-US" altLang="ko-KR" dirty="0">
                <a:solidFill>
                  <a:srgbClr val="0099FF"/>
                </a:solidFill>
              </a:rPr>
              <a:t> apt-get install gcc-6-multilib</a:t>
            </a:r>
          </a:p>
          <a:p>
            <a:pPr marL="914400" lvl="2" indent="0">
              <a:buNone/>
            </a:pPr>
            <a:r>
              <a:rPr lang="ko-KR" altLang="en-US" dirty="0"/>
              <a:t>로 </a:t>
            </a:r>
            <a:r>
              <a:rPr lang="en-US" altLang="ko-KR" dirty="0"/>
              <a:t>32-bit </a:t>
            </a:r>
            <a:r>
              <a:rPr lang="ko-KR" altLang="en-US" dirty="0"/>
              <a:t>지원 라이브러리 설치 필요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버전에 따라 다름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3628B9-0A82-4D1D-8883-821B7A91852B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50" charset="-127"/>
            </a:endParaRPr>
          </a:p>
        </p:txBody>
      </p:sp>
      <p:pic>
        <p:nvPicPr>
          <p:cNvPr id="1536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708920"/>
            <a:ext cx="3382963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Geek OS </a:t>
            </a:r>
            <a:r>
              <a:rPr lang="ko-KR" altLang="en-US" dirty="0" err="1"/>
              <a:t>실행환경</a:t>
            </a:r>
            <a:r>
              <a:rPr lang="ko-KR" altLang="en-US" dirty="0"/>
              <a:t> 구축 </a:t>
            </a:r>
            <a:r>
              <a:rPr lang="en-US" altLang="ko-KR" dirty="0"/>
              <a:t>(for your own device)</a:t>
            </a:r>
            <a:endParaRPr lang="ko-KR" altLang="en-US" dirty="0"/>
          </a:p>
        </p:txBody>
      </p:sp>
      <p:sp>
        <p:nvSpPr>
          <p:cNvPr id="17411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5" y="838200"/>
            <a:ext cx="8713788" cy="5486400"/>
          </a:xfrm>
        </p:spPr>
        <p:txBody>
          <a:bodyPr/>
          <a:lstStyle/>
          <a:p>
            <a:r>
              <a:rPr lang="en-US" altLang="ko-KR" dirty="0"/>
              <a:t>Virtual box</a:t>
            </a:r>
          </a:p>
          <a:p>
            <a:pPr lvl="1"/>
            <a:r>
              <a:rPr lang="ko-KR" altLang="en-US" dirty="0" err="1"/>
              <a:t>새로만들기</a:t>
            </a:r>
            <a:r>
              <a:rPr lang="ko-KR" altLang="en-US" dirty="0"/>
              <a:t> </a:t>
            </a:r>
            <a:r>
              <a:rPr lang="en-US" altLang="ko-KR" dirty="0"/>
              <a:t>– Ubuntu</a:t>
            </a:r>
            <a:endParaRPr lang="ko-KR" altLang="en-US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D7BC97-964E-4E22-A082-B9C4D20FE9CA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50" charset="-127"/>
            </a:endParaRPr>
          </a:p>
        </p:txBody>
      </p:sp>
      <p:pic>
        <p:nvPicPr>
          <p:cNvPr id="17413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060575"/>
            <a:ext cx="4711700" cy="355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2868613"/>
            <a:ext cx="4017963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Geek OS </a:t>
            </a:r>
            <a:r>
              <a:rPr lang="ko-KR" altLang="en-US" dirty="0" err="1"/>
              <a:t>실행환경</a:t>
            </a:r>
            <a:r>
              <a:rPr lang="ko-KR" altLang="en-US" dirty="0"/>
              <a:t> 구축 </a:t>
            </a:r>
            <a:r>
              <a:rPr lang="en-US" altLang="ko-KR" dirty="0"/>
              <a:t>(for your own device)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5" y="838200"/>
            <a:ext cx="8713788" cy="54864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Virtual box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en-US" dirty="0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1A709D-557B-4097-830D-A33888779F5C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50" charset="-127"/>
            </a:endParaRPr>
          </a:p>
        </p:txBody>
      </p:sp>
      <p:grpSp>
        <p:nvGrpSpPr>
          <p:cNvPr id="18437" name="그룹 4"/>
          <p:cNvGrpSpPr>
            <a:grpSpLocks/>
          </p:cNvGrpSpPr>
          <p:nvPr/>
        </p:nvGrpSpPr>
        <p:grpSpPr bwMode="auto">
          <a:xfrm>
            <a:off x="360363" y="1844675"/>
            <a:ext cx="4103687" cy="3168650"/>
            <a:chOff x="2028495" y="2405380"/>
            <a:chExt cx="4821885" cy="3359468"/>
          </a:xfrm>
        </p:grpSpPr>
        <p:pic>
          <p:nvPicPr>
            <p:cNvPr id="18439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495" y="2405380"/>
              <a:ext cx="4821885" cy="3359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2895874" y="2827839"/>
              <a:ext cx="380528" cy="3416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224354" y="4037987"/>
              <a:ext cx="876706" cy="1918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289278" y="3763642"/>
              <a:ext cx="214513" cy="1767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289278" y="4793700"/>
              <a:ext cx="740537" cy="1514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444" name="TextBox 10"/>
            <p:cNvSpPr txBox="1">
              <a:spLocks noChangeArrowheads="1"/>
            </p:cNvSpPr>
            <p:nvPr/>
          </p:nvSpPr>
          <p:spPr bwMode="auto">
            <a:xfrm>
              <a:off x="2895598" y="2565410"/>
              <a:ext cx="24384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Blip>
                  <a:blip r:embed="rId2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55000"/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100">
                  <a:solidFill>
                    <a:srgbClr val="FF0000"/>
                  </a:solidFill>
                  <a:latin typeface="Tahoma" panose="020B0604030504040204" pitchFamily="34" charset="0"/>
                </a:rPr>
                <a:t>1</a:t>
              </a:r>
              <a:endParaRPr lang="ko-KR" altLang="en-US" sz="1800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445" name="TextBox 11"/>
            <p:cNvSpPr txBox="1">
              <a:spLocks noChangeArrowheads="1"/>
            </p:cNvSpPr>
            <p:nvPr/>
          </p:nvSpPr>
          <p:spPr bwMode="auto">
            <a:xfrm>
              <a:off x="2773678" y="3979758"/>
              <a:ext cx="24384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Blip>
                  <a:blip r:embed="rId2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55000"/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100">
                  <a:solidFill>
                    <a:srgbClr val="FF0000"/>
                  </a:solidFill>
                  <a:latin typeface="Tahoma" panose="020B0604030504040204" pitchFamily="34" charset="0"/>
                </a:rPr>
                <a:t>2</a:t>
              </a:r>
              <a:endParaRPr lang="ko-KR" altLang="en-US" sz="1800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446" name="TextBox 12"/>
            <p:cNvSpPr txBox="1">
              <a:spLocks noChangeArrowheads="1"/>
            </p:cNvSpPr>
            <p:nvPr/>
          </p:nvSpPr>
          <p:spPr bwMode="auto">
            <a:xfrm>
              <a:off x="4239008" y="3537510"/>
              <a:ext cx="24384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Blip>
                  <a:blip r:embed="rId2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55000"/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100">
                  <a:solidFill>
                    <a:srgbClr val="FF0000"/>
                  </a:solidFill>
                  <a:latin typeface="Tahoma" panose="020B0604030504040204" pitchFamily="34" charset="0"/>
                </a:rPr>
                <a:t>3</a:t>
              </a:r>
              <a:endParaRPr lang="ko-KR" altLang="en-US" sz="1800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447" name="TextBox 13"/>
            <p:cNvSpPr txBox="1">
              <a:spLocks noChangeArrowheads="1"/>
            </p:cNvSpPr>
            <p:nvPr/>
          </p:nvSpPr>
          <p:spPr bwMode="auto">
            <a:xfrm>
              <a:off x="4764788" y="4571031"/>
              <a:ext cx="24384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Blip>
                  <a:blip r:embed="rId2"/>
                </a:buBlip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tx1"/>
                </a:buClr>
                <a:buSzPct val="55000"/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100">
                  <a:solidFill>
                    <a:srgbClr val="FF0000"/>
                  </a:solidFill>
                  <a:latin typeface="Tahoma" panose="020B0604030504040204" pitchFamily="34" charset="0"/>
                </a:rPr>
                <a:t>4</a:t>
              </a:r>
              <a:endParaRPr lang="ko-KR" altLang="en-US" sz="1800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</p:grpSp>
      <p:pic>
        <p:nvPicPr>
          <p:cNvPr id="18438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3011488"/>
            <a:ext cx="4329112" cy="270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Geek OS </a:t>
            </a:r>
            <a:r>
              <a:rPr lang="ko-KR" altLang="en-US" dirty="0" err="1"/>
              <a:t>실행환경</a:t>
            </a:r>
            <a:r>
              <a:rPr lang="ko-KR" altLang="en-US" dirty="0"/>
              <a:t> 구축 </a:t>
            </a:r>
            <a:r>
              <a:rPr lang="en-US" altLang="ko-KR" dirty="0"/>
              <a:t>(for your own device)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5" y="838200"/>
            <a:ext cx="8713788" cy="54864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Windows WSL</a:t>
            </a:r>
          </a:p>
          <a:p>
            <a:pPr lvl="1">
              <a:defRPr/>
            </a:pPr>
            <a:r>
              <a:rPr lang="en-US" altLang="ko-KR" dirty="0"/>
              <a:t>Microsoft store</a:t>
            </a:r>
            <a:r>
              <a:rPr lang="ko-KR" altLang="en-US" dirty="0"/>
              <a:t>로부터 </a:t>
            </a:r>
            <a:r>
              <a:rPr lang="en-US" altLang="ko-KR" dirty="0"/>
              <a:t>64-bit Ubuntu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Linux </a:t>
            </a:r>
            <a:r>
              <a:rPr lang="ko-KR" altLang="en-US" dirty="0"/>
              <a:t>기능 활성화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en-US" dirty="0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55000"/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1A709D-557B-4097-830D-A33888779F5C}" type="slidenum">
              <a:rPr kumimoji="0" lang="en-US" altLang="ko-KR" sz="1400" smtClean="0">
                <a:solidFill>
                  <a:schemeClr val="bg2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ko-KR" sz="1400">
              <a:solidFill>
                <a:schemeClr val="bg2"/>
              </a:solidFill>
              <a:latin typeface="굴림" panose="020B0600000101010101" pitchFamily="50" charset="-127"/>
            </a:endParaRPr>
          </a:p>
        </p:txBody>
      </p:sp>
      <p:pic>
        <p:nvPicPr>
          <p:cNvPr id="3074" name="Picture 2" descr="https://t1.daumcdn.net/cfile/tistory/241B0F4C57A21D4927">
            <a:extLst>
              <a:ext uri="{FF2B5EF4-FFF2-40B4-BE49-F238E27FC236}">
                <a16:creationId xmlns:a16="http://schemas.microsoft.com/office/drawing/2014/main" id="{BF386ECA-C333-4A20-9383-3A86E72BA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132856"/>
            <a:ext cx="5115669" cy="403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316089"/>
      </p:ext>
    </p:extLst>
  </p:cSld>
  <p:clrMapOvr>
    <a:masterClrMapping/>
  </p:clrMapOvr>
</p:sld>
</file>

<file path=ppt/theme/theme1.xml><?xml version="1.0" encoding="utf-8"?>
<a:theme xmlns:a="http://schemas.openxmlformats.org/drawingml/2006/main" name="파일캐쉬서식">
  <a:themeElements>
    <a:clrScheme name="파일캐쉬서식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일캐쉬서식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</a:objectDefaults>
  <a:extraClrSchemeLst>
    <a:extraClrScheme>
      <a:clrScheme name="파일캐쉬서식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일캐쉬서식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일캐쉬서식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D:\users\powerppt서식\파일캐쉬서식.pot</Template>
  <TotalTime>22958</TotalTime>
  <Words>787</Words>
  <Application>Microsoft Office PowerPoint</Application>
  <PresentationFormat>화면 슬라이드 쇼(4:3)</PresentationFormat>
  <Paragraphs>183</Paragraphs>
  <Slides>17</Slides>
  <Notes>9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굴림</vt:lpstr>
      <vt:lpstr>맑은 고딕</vt:lpstr>
      <vt:lpstr>Arial</vt:lpstr>
      <vt:lpstr>Tahoma</vt:lpstr>
      <vt:lpstr>Wingdings</vt:lpstr>
      <vt:lpstr>파일캐쉬서식</vt:lpstr>
      <vt:lpstr>비트맵 이미지</vt:lpstr>
      <vt:lpstr>Geek OS Setup</vt:lpstr>
      <vt:lpstr>Geek OS</vt:lpstr>
      <vt:lpstr>Geek OS</vt:lpstr>
      <vt:lpstr>Geek OS</vt:lpstr>
      <vt:lpstr>Geek OS</vt:lpstr>
      <vt:lpstr>Geek OS 실행환경 구축 (for your own device)</vt:lpstr>
      <vt:lpstr>Geek OS 실행환경 구축 (for your own device)</vt:lpstr>
      <vt:lpstr>Geek OS 실행환경 구축 (for your own device)</vt:lpstr>
      <vt:lpstr>Geek OS 실행환경 구축 (for your own device)</vt:lpstr>
      <vt:lpstr>Geek OS 실행환경 구축 (for your own device)</vt:lpstr>
      <vt:lpstr>Geek OS 실행환경 구축 (for your own device)</vt:lpstr>
      <vt:lpstr>Geek OS 실행환경 구축</vt:lpstr>
      <vt:lpstr>Geek OS 실행환경 구축</vt:lpstr>
      <vt:lpstr>Geek OS 실행환경 구축</vt:lpstr>
      <vt:lpstr>Directory 구조</vt:lpstr>
      <vt:lpstr>Geek OS 실행환경 구축</vt:lpstr>
      <vt:lpstr>PowerPoint 프레젠테이션</vt:lpstr>
    </vt:vector>
  </TitlesOfParts>
  <Manager>최종무</Manager>
  <Company>단국대학교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자료</dc:title>
  <dc:creator>최종무</dc:creator>
  <cp:lastModifiedBy>Park Moonju</cp:lastModifiedBy>
  <cp:revision>939</cp:revision>
  <cp:lastPrinted>2016-03-09T01:31:10Z</cp:lastPrinted>
  <dcterms:created xsi:type="dcterms:W3CDTF">2000-07-27T08:49:33Z</dcterms:created>
  <dcterms:modified xsi:type="dcterms:W3CDTF">2021-01-28T02:34:32Z</dcterms:modified>
</cp:coreProperties>
</file>