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355FB-7CCE-411E-B7BD-99BCCAC16ACC}" v="213" dt="2022-03-16T07:46:45.936"/>
    <p1510:client id="{2BAF50C6-2EC8-42A7-AF6A-876ADE746C9D}" v="33" dt="2022-03-16T06:40:3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845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개발 소프트 </a:t>
                      </a:r>
                      <a:r>
                        <a:rPr lang="ko-KR" altLang="en-US" dirty="0" err="1"/>
                        <a:t>웨어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 err="1"/>
                        <a:t>Os</a:t>
                      </a:r>
                      <a:r>
                        <a:rPr lang="en-US" altLang="ko-KR" sz="2300" dirty="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Server - AWS</a:t>
                      </a:r>
                      <a:r>
                        <a:rPr lang="ko-KR" altLang="en-US" sz="2300" dirty="0"/>
                        <a:t> </a:t>
                      </a:r>
                      <a:r>
                        <a:rPr lang="en-US" altLang="ko-KR" sz="2300" dirty="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DBMS - </a:t>
                      </a:r>
                      <a:r>
                        <a:rPr lang="en-US" altLang="ko-KR" sz="2300" dirty="0" err="1"/>
                        <a:t>Mysql</a:t>
                      </a:r>
                      <a:endParaRPr lang="en-US" altLang="ko-KR" dirty="0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요구사항 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Miro,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 err="1"/>
                        <a:t>Github</a:t>
                      </a:r>
                      <a:endParaRPr lang="en-US" altLang="ko-KR" sz="2100" spc="0" dirty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구현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설계</a:t>
                      </a:r>
                      <a:r>
                        <a:rPr lang="en-US" altLang="ko-KR" sz="2100" spc="0" dirty="0"/>
                        <a:t>/</a:t>
                      </a:r>
                      <a:r>
                        <a:rPr lang="ko-KR" altLang="en-US" sz="2100" spc="0" dirty="0"/>
                        <a:t>모델링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테스터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형상</a:t>
                      </a:r>
                      <a:r>
                        <a:rPr lang="en-US" altLang="ko-KR" sz="2100" spc="0" dirty="0"/>
                        <a:t> </a:t>
                      </a:r>
                      <a:r>
                        <a:rPr lang="ko-KR" altLang="en-US" sz="2100" spc="0" dirty="0"/>
                        <a:t>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Git</a:t>
                      </a:r>
                      <a:endParaRPr lang="ko-KR" altLang="en-US" sz="2100" spc="0" dirty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개발언어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Java , Android Studio , React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빌드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배포도구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41341" cy="425814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6075242" cy="250549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41615" y="1465553"/>
            <a:ext cx="5422829" cy="179650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1615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/>
        </p:nvSpPr>
        <p:spPr>
          <a:xfrm>
            <a:off x="4109443" y="1876425"/>
            <a:ext cx="2206987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7303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 flipH="1">
            <a:off x="797802" y="155084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853048" y="342233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998791" y="2037691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323355" y="362590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11289" y="5121326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cxnSpLocks/>
          </p:cNvCxnSpPr>
          <p:nvPr/>
        </p:nvCxnSpPr>
        <p:spPr>
          <a:xfrm flipV="1">
            <a:off x="1042044" y="4046634"/>
            <a:ext cx="25804" cy="935302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cxnSpLocks/>
          </p:cNvCxnSpPr>
          <p:nvPr/>
        </p:nvCxnSpPr>
        <p:spPr>
          <a:xfrm>
            <a:off x="3374127" y="3632399"/>
            <a:ext cx="3478921" cy="9248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cxnSpLocks/>
            <a:stCxn id="26" idx="2"/>
          </p:cNvCxnSpPr>
          <p:nvPr/>
        </p:nvCxnSpPr>
        <p:spPr>
          <a:xfrm rot="5400000">
            <a:off x="5665244" y="3482923"/>
            <a:ext cx="358425" cy="24681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flipV="1">
            <a:off x="7078531" y="3879539"/>
            <a:ext cx="3117" cy="2010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4085727" y="489672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085779" y="489740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cxnSpLocks/>
          </p:cNvCxnSpPr>
          <p:nvPr/>
        </p:nvCxnSpPr>
        <p:spPr>
          <a:xfrm rot="5400000" flipV="1">
            <a:off x="8218855" y="3360290"/>
            <a:ext cx="219553" cy="250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8033838" y="4856260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8031846" y="4847175"/>
            <a:ext cx="354969" cy="354969"/>
          </a:xfrm>
          <a:prstGeom prst="rect">
            <a:avLst/>
          </a:prstGeom>
        </p:spPr>
      </p:pic>
      <p:sp>
        <p:nvSpPr>
          <p:cNvPr id="48" name="Rectangle 7"/>
          <p:cNvSpPr/>
          <p:nvPr/>
        </p:nvSpPr>
        <p:spPr>
          <a:xfrm>
            <a:off x="6566699" y="1867788"/>
            <a:ext cx="2232460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64940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5896469" y="2237159"/>
            <a:ext cx="501648" cy="18687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127146" y="2866557"/>
            <a:ext cx="510285" cy="60128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986874" y="530203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6">
            <a:extLst>
              <a:ext uri="{FF2B5EF4-FFF2-40B4-BE49-F238E27FC236}">
                <a16:creationId xmlns:a16="http://schemas.microsoft.com/office/drawing/2014/main" id="{8D00094E-96C0-4A30-8697-82B181E3ED46}"/>
              </a:ext>
            </a:extLst>
          </p:cNvPr>
          <p:cNvSpPr/>
          <p:nvPr/>
        </p:nvSpPr>
        <p:spPr>
          <a:xfrm>
            <a:off x="3283334" y="3843764"/>
            <a:ext cx="8416998" cy="250549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1" name="Graphic 16">
            <a:extLst>
              <a:ext uri="{FF2B5EF4-FFF2-40B4-BE49-F238E27FC236}">
                <a16:creationId xmlns:a16="http://schemas.microsoft.com/office/drawing/2014/main" id="{E8D002F9-A3C6-45EA-9872-E0C4B12A6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3842970"/>
            <a:ext cx="461830" cy="472464"/>
          </a:xfrm>
          <a:prstGeom prst="rect">
            <a:avLst/>
          </a:prstGeom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2920350" y="33918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9246680" y="520096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phic 14">
            <a:extLst>
              <a:ext uri="{FF2B5EF4-FFF2-40B4-BE49-F238E27FC236}">
                <a16:creationId xmlns:a16="http://schemas.microsoft.com/office/drawing/2014/main" id="{E035AD64-82DB-4112-9FFA-C91D2E16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797800" y="340946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raphic 45">
            <a:extLst>
              <a:ext uri="{FF2B5EF4-FFF2-40B4-BE49-F238E27FC236}">
                <a16:creationId xmlns:a16="http://schemas.microsoft.com/office/drawing/2014/main" id="{F4A751EF-C36D-4B0E-B696-F4AE438E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753" y="20596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7">
            <a:extLst>
              <a:ext uri="{FF2B5EF4-FFF2-40B4-BE49-F238E27FC236}">
                <a16:creationId xmlns:a16="http://schemas.microsoft.com/office/drawing/2014/main" id="{07136896-4B72-404F-AEFB-B7810845E1E9}"/>
              </a:ext>
            </a:extLst>
          </p:cNvPr>
          <p:cNvCxnSpPr/>
          <p:nvPr/>
        </p:nvCxnSpPr>
        <p:spPr>
          <a:xfrm>
            <a:off x="9362455" y="2303307"/>
            <a:ext cx="799016" cy="92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A59A0296-AEE6-49E1-BC5E-7542C1B7B1EE}"/>
              </a:ext>
            </a:extLst>
          </p:cNvPr>
          <p:cNvCxnSpPr>
            <a:cxnSpLocks/>
          </p:cNvCxnSpPr>
          <p:nvPr/>
        </p:nvCxnSpPr>
        <p:spPr>
          <a:xfrm flipV="1">
            <a:off x="10375357" y="2507746"/>
            <a:ext cx="18430" cy="13381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와이드스크린</PresentationFormat>
  <Paragraphs>57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한컴오피스</vt:lpstr>
      <vt:lpstr>KSA　Project</vt:lpstr>
      <vt:lpstr>PowerPoint 프레젠테이션</vt:lpstr>
      <vt:lpstr>개발환경구성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 Project</dc:title>
  <dc:creator>Jang su min</dc:creator>
  <cp:lastModifiedBy>Jang su min</cp:lastModifiedBy>
  <cp:revision>356</cp:revision>
  <dcterms:created xsi:type="dcterms:W3CDTF">2022-03-05T04:55:10Z</dcterms:created>
  <dcterms:modified xsi:type="dcterms:W3CDTF">2022-03-16T08:05:28Z</dcterms:modified>
  <cp:version/>
</cp:coreProperties>
</file>