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7" r:id="rId5"/>
    <p:sldId id="264" r:id="rId6"/>
    <p:sldId id="265" r:id="rId7"/>
    <p:sldId id="263" r:id="rId8"/>
    <p:sldId id="273" r:id="rId9"/>
    <p:sldId id="283" r:id="rId10"/>
    <p:sldId id="289" r:id="rId11"/>
    <p:sldId id="266" r:id="rId12"/>
    <p:sldId id="267" r:id="rId13"/>
    <p:sldId id="270" r:id="rId14"/>
    <p:sldId id="276" r:id="rId15"/>
    <p:sldId id="271" r:id="rId16"/>
    <p:sldId id="274" r:id="rId17"/>
    <p:sldId id="277" r:id="rId18"/>
    <p:sldId id="275" r:id="rId19"/>
    <p:sldId id="278" r:id="rId20"/>
    <p:sldId id="272" r:id="rId21"/>
    <p:sldId id="282" r:id="rId22"/>
    <p:sldId id="286" r:id="rId23"/>
    <p:sldId id="281" r:id="rId24"/>
    <p:sldId id="288" r:id="rId25"/>
    <p:sldId id="290" r:id="rId26"/>
    <p:sldId id="291" r:id="rId27"/>
    <p:sldId id="292" r:id="rId28"/>
    <p:sldId id="297" r:id="rId29"/>
    <p:sldId id="298" r:id="rId30"/>
    <p:sldId id="293" r:id="rId31"/>
    <p:sldId id="296" r:id="rId32"/>
    <p:sldId id="295" r:id="rId33"/>
    <p:sldId id="29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414BB2"/>
    <a:srgbClr val="E6E6E6"/>
    <a:srgbClr val="99FFCC"/>
    <a:srgbClr val="F59577"/>
    <a:srgbClr val="CC99FF"/>
    <a:srgbClr val="DD8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4AA3-F8C9-431E-9717-7740EC4F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50CCC3-3278-4FD0-866B-742FE18E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1F26C-4FE1-40EF-AD37-583BDECA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44264-F27A-42E0-BA43-4E332841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5995E-FA58-4C92-85F0-5BC257C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D6BE2-655A-480B-A819-35AFDAD9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A3122-64E9-4EE9-AA38-3B232F7CC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5E9DE-C35A-4B6C-B418-712F54A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5A356-0C7E-4D0D-B4E0-5CA4EEC7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2B62E-35C1-4DAC-ADA0-6EDD29BD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F27D8-9CA6-4C70-981D-5EBF6EE66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90FC8-DC19-47D5-88F7-182C0E29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D012F-3B75-4E2B-9752-1EE90F7B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AD26-0EE6-49D4-806F-CBF8A1D3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DE2FA-5497-4FED-A689-198FEA13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1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E724-9874-468D-A4A0-21A3F903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5BAB1-8085-485B-8119-45B49535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6690C-BC42-4B1B-B340-C03FEB7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B7933-A691-414E-9582-F2B3EF73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1E14-5620-414F-B6BF-6E7EBB8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D22E-6854-4B79-AB8C-C34AAAE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3A0B-E02D-4623-9A0C-A2E8DF92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592FD-4BC7-4F43-85FC-D724F583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B7A49-943F-4EC1-964B-41AE0AEE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F2B55-5B9D-4948-8A75-B5D2C34D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8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D3221-1A0F-4F01-BEA5-C8FAFAC5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A3244-C4C0-4D3B-9E47-29309F53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212044-92B4-485C-B304-2F883102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51D9C-B4A3-4ADC-8AE3-3C7223CD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0BBC9-AFF8-429F-81BE-76B0AB1D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30A7-5AC1-46F3-B6F4-55F6061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F4538-16FE-4938-963A-3967F20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85504-5B66-4FA5-A452-354336C6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022D8-EBEC-42AC-A655-E21B4907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2A9B0-5449-42DB-B690-C7AD1D319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19DA13-714F-48FA-9F51-95335D96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DBF31-C10D-426E-8EED-BA907FC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5E710-27D2-47D2-A14A-FF91ACA9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74C6-705E-4B7C-85D9-815C05A3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002DB-3F85-4BCF-99FF-B8BAABB6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F81280-C2C8-4708-BE3F-5BD1F148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94CF4-4B31-4771-8582-CFA66A1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B6E4E-2A83-4B54-AD98-6AFDCDA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6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24ED8A-8881-49C2-86B9-04631DF1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3A8DB-2160-4146-A831-E743825B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78317-E315-46AE-BD16-53CD6F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34967-9FB3-49CC-BB18-1F957FF6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CFC8A-D74F-46DA-BFE8-60A1D8AA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E3977-2246-4F22-9030-31BDF0DD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97353-978A-4F9D-BF64-6EA518AA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38C9-31A7-40EE-A2CC-3FD9E82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DECB1-D8CF-402E-86C7-BBF90AA6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4C10-6D68-4F98-A115-66706C67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930205-E20D-4A74-96DB-D5EC6F5D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6A6BB-0A0F-48FF-84D1-3C56FC67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85BB-799F-478C-A878-60243D58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7950-9527-4E56-8AE1-EDEDA682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3A44B-568B-45B7-8785-D2135E4B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0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A5C8A5-4C52-4158-AB00-7A007B0B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53437-9E53-445B-8BB8-C83796E9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C5A8-9CFF-4286-BFBF-B8D5F3408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8BBF-B458-4885-A115-8431208597B1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D3F64-1BE0-494A-B7F1-56A8AF8D9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F5CE6-8448-40E0-852A-84FA19EB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FD20-C3DA-480A-B0AB-329F34466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9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CE90CEA-D9F1-45D6-9EBB-805BD1DE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1163970"/>
            <a:ext cx="4930587" cy="3573516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UI</a:t>
            </a:r>
            <a:r>
              <a:rPr lang="ko-KR" altLang="en-US" sz="4400" dirty="0"/>
              <a:t> 및 화면 설계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800" dirty="0"/>
              <a:t>Ver. 0.2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C1BCED0-D8FB-4DAD-A8A9-473C39D7B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sz="1900" dirty="0"/>
              <a:t>2</a:t>
            </a:r>
            <a:r>
              <a:rPr lang="ko-KR" altLang="en-US" sz="1900" dirty="0"/>
              <a:t>조    </a:t>
            </a:r>
            <a:endParaRPr lang="en-US" altLang="ko-KR" sz="1900" dirty="0"/>
          </a:p>
          <a:p>
            <a:pPr algn="l"/>
            <a:r>
              <a:rPr lang="ko-KR" altLang="en-US" sz="1900" dirty="0"/>
              <a:t>황정민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장수민</a:t>
            </a:r>
            <a:endParaRPr lang="en-US" altLang="ko-KR" sz="1900" dirty="0"/>
          </a:p>
          <a:p>
            <a:pPr algn="l"/>
            <a:r>
              <a:rPr lang="ko-KR" altLang="en-US" sz="1900" dirty="0" err="1"/>
              <a:t>설명재</a:t>
            </a:r>
            <a:endParaRPr lang="en-US" altLang="ko-KR" sz="1900" dirty="0"/>
          </a:p>
          <a:p>
            <a:pPr algn="l"/>
            <a:r>
              <a:rPr lang="ko-KR" altLang="en-US" sz="1900" dirty="0"/>
              <a:t>김민기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매달리고 누적된 3D 흰색 큐브">
            <a:extLst>
              <a:ext uri="{FF2B5EF4-FFF2-40B4-BE49-F238E27FC236}">
                <a16:creationId xmlns:a16="http://schemas.microsoft.com/office/drawing/2014/main" id="{7E1FF13F-34EA-4558-94FF-26F052FE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1" r="23809" b="-1"/>
          <a:stretch/>
        </p:blipFill>
        <p:spPr>
          <a:xfrm>
            <a:off x="6041462" y="640080"/>
            <a:ext cx="4440283" cy="555040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93B0EB-B083-46D1-8523-8F90DBFBF265}"/>
              </a:ext>
            </a:extLst>
          </p:cNvPr>
          <p:cNvSpPr/>
          <p:nvPr/>
        </p:nvSpPr>
        <p:spPr>
          <a:xfrm>
            <a:off x="555437" y="4369376"/>
            <a:ext cx="4930588" cy="93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3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865104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10885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34355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004045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뱃지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북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17779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특정 조건 달성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자동으로 추가되는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뱃지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Collection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583750" y="1697214"/>
            <a:ext cx="1966095" cy="4936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획득한 </a:t>
            </a:r>
            <a:r>
              <a:rPr lang="ko-KR" altLang="en-US" sz="1200" dirty="0" err="1">
                <a:solidFill>
                  <a:schemeClr val="tx1"/>
                </a:solidFill>
              </a:rPr>
              <a:t>뱃지</a:t>
            </a:r>
            <a:r>
              <a:rPr lang="en-US" altLang="ko-KR" sz="1200" dirty="0">
                <a:solidFill>
                  <a:schemeClr val="tx1"/>
                </a:solidFill>
              </a:rPr>
              <a:t>: n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en-US" altLang="ko-KR" sz="1200" dirty="0" err="1">
                <a:solidFill>
                  <a:schemeClr val="tx1"/>
                </a:solidFill>
              </a:rPr>
              <a:t>nn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3039034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373399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3154427" y="2351108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4223948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342BC6-EE8F-4B31-9758-CE2A5FF4BDBF}"/>
              </a:ext>
            </a:extLst>
          </p:cNvPr>
          <p:cNvSpPr txBox="1"/>
          <p:nvPr/>
        </p:nvSpPr>
        <p:spPr>
          <a:xfrm>
            <a:off x="3915445" y="1309320"/>
            <a:ext cx="121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 err="1"/>
              <a:t>뱃지</a:t>
            </a:r>
            <a:r>
              <a:rPr lang="ko-KR" altLang="en-US" sz="1600" dirty="0"/>
              <a:t> 북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51AC004-171C-4FEC-A23C-0B3A27C37DCE}"/>
              </a:ext>
            </a:extLst>
          </p:cNvPr>
          <p:cNvSpPr/>
          <p:nvPr/>
        </p:nvSpPr>
        <p:spPr>
          <a:xfrm>
            <a:off x="4575851" y="2351108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90EA0DC-02C1-4CA6-8E1F-B8CD97239ADD}"/>
              </a:ext>
            </a:extLst>
          </p:cNvPr>
          <p:cNvSpPr/>
          <p:nvPr/>
        </p:nvSpPr>
        <p:spPr>
          <a:xfrm>
            <a:off x="3153127" y="3928282"/>
            <a:ext cx="1313143" cy="12325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B9E7AD-A1AA-4883-8098-3A5EFB855979}"/>
              </a:ext>
            </a:extLst>
          </p:cNvPr>
          <p:cNvSpPr/>
          <p:nvPr/>
        </p:nvSpPr>
        <p:spPr>
          <a:xfrm>
            <a:off x="4574551" y="3928282"/>
            <a:ext cx="1313143" cy="12325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각형 3">
            <a:extLst>
              <a:ext uri="{FF2B5EF4-FFF2-40B4-BE49-F238E27FC236}">
                <a16:creationId xmlns:a16="http://schemas.microsoft.com/office/drawing/2014/main" id="{0D3E3D2A-77A9-48AB-8B1D-38F0546FF074}"/>
              </a:ext>
            </a:extLst>
          </p:cNvPr>
          <p:cNvSpPr/>
          <p:nvPr/>
        </p:nvSpPr>
        <p:spPr>
          <a:xfrm>
            <a:off x="3441359" y="2410913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91354E3-5B1A-4A95-87E2-4C95592DA274}"/>
              </a:ext>
            </a:extLst>
          </p:cNvPr>
          <p:cNvSpPr/>
          <p:nvPr/>
        </p:nvSpPr>
        <p:spPr>
          <a:xfrm>
            <a:off x="3305528" y="3112493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071A673-886D-41E6-9C83-79FDCE3A2716}"/>
              </a:ext>
            </a:extLst>
          </p:cNvPr>
          <p:cNvSpPr/>
          <p:nvPr/>
        </p:nvSpPr>
        <p:spPr>
          <a:xfrm>
            <a:off x="3305528" y="3316622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4B91A2-AA1F-45A4-971C-EBF1FEBF42DC}"/>
              </a:ext>
            </a:extLst>
          </p:cNvPr>
          <p:cNvSpPr/>
          <p:nvPr/>
        </p:nvSpPr>
        <p:spPr>
          <a:xfrm>
            <a:off x="4567737" y="2371824"/>
            <a:ext cx="1313143" cy="124259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각형 51">
            <a:extLst>
              <a:ext uri="{FF2B5EF4-FFF2-40B4-BE49-F238E27FC236}">
                <a16:creationId xmlns:a16="http://schemas.microsoft.com/office/drawing/2014/main" id="{2620A67C-3662-48B9-A174-B0CCEB435B44}"/>
              </a:ext>
            </a:extLst>
          </p:cNvPr>
          <p:cNvSpPr/>
          <p:nvPr/>
        </p:nvSpPr>
        <p:spPr>
          <a:xfrm>
            <a:off x="4854669" y="2431629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74B5C51-7FE4-4DBB-8A72-E8BC9C084A2B}"/>
              </a:ext>
            </a:extLst>
          </p:cNvPr>
          <p:cNvSpPr/>
          <p:nvPr/>
        </p:nvSpPr>
        <p:spPr>
          <a:xfrm>
            <a:off x="4718838" y="3133209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5EA20FC-21AA-4FA1-9159-28D9E2D7067F}"/>
              </a:ext>
            </a:extLst>
          </p:cNvPr>
          <p:cNvSpPr/>
          <p:nvPr/>
        </p:nvSpPr>
        <p:spPr>
          <a:xfrm>
            <a:off x="4718838" y="3337338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5" name="오각형 54">
            <a:extLst>
              <a:ext uri="{FF2B5EF4-FFF2-40B4-BE49-F238E27FC236}">
                <a16:creationId xmlns:a16="http://schemas.microsoft.com/office/drawing/2014/main" id="{99EA0117-55A7-4DF7-A6F1-F8EEB905B60A}"/>
              </a:ext>
            </a:extLst>
          </p:cNvPr>
          <p:cNvSpPr/>
          <p:nvPr/>
        </p:nvSpPr>
        <p:spPr>
          <a:xfrm>
            <a:off x="3441359" y="3972736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8DCA662-748B-40B7-9E27-D0D44A6F873B}"/>
              </a:ext>
            </a:extLst>
          </p:cNvPr>
          <p:cNvSpPr/>
          <p:nvPr/>
        </p:nvSpPr>
        <p:spPr>
          <a:xfrm>
            <a:off x="3305528" y="4674316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ECE4A49-7B47-483E-A378-BEDAC84093D7}"/>
              </a:ext>
            </a:extLst>
          </p:cNvPr>
          <p:cNvSpPr/>
          <p:nvPr/>
        </p:nvSpPr>
        <p:spPr>
          <a:xfrm>
            <a:off x="3305528" y="4878445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58" name="오각형 57">
            <a:extLst>
              <a:ext uri="{FF2B5EF4-FFF2-40B4-BE49-F238E27FC236}">
                <a16:creationId xmlns:a16="http://schemas.microsoft.com/office/drawing/2014/main" id="{80A4B371-3EE3-46A3-8CD4-46179854926A}"/>
              </a:ext>
            </a:extLst>
          </p:cNvPr>
          <p:cNvSpPr/>
          <p:nvPr/>
        </p:nvSpPr>
        <p:spPr>
          <a:xfrm>
            <a:off x="4812954" y="3999631"/>
            <a:ext cx="736677" cy="647532"/>
          </a:xfrm>
          <a:prstGeom prst="pentagon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195BB37-41F5-48CD-98B8-7928EB95BC82}"/>
              </a:ext>
            </a:extLst>
          </p:cNvPr>
          <p:cNvSpPr/>
          <p:nvPr/>
        </p:nvSpPr>
        <p:spPr>
          <a:xfrm>
            <a:off x="4677123" y="4701211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이름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811F71-53CD-49A1-BB87-6F775BC80896}"/>
              </a:ext>
            </a:extLst>
          </p:cNvPr>
          <p:cNvSpPr/>
          <p:nvPr/>
        </p:nvSpPr>
        <p:spPr>
          <a:xfrm>
            <a:off x="4677123" y="4905340"/>
            <a:ext cx="971072" cy="20444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뱃지</a:t>
            </a:r>
            <a:r>
              <a:rPr lang="ko-KR" altLang="en-US" sz="1100" dirty="0">
                <a:solidFill>
                  <a:schemeClr val="tx1"/>
                </a:solidFill>
              </a:rPr>
              <a:t> 내용</a:t>
            </a:r>
          </a:p>
        </p:txBody>
      </p:sp>
    </p:spTree>
    <p:extLst>
      <p:ext uri="{BB962C8B-B14F-4D97-AF65-F5344CB8AC3E}">
        <p14:creationId xmlns:p14="http://schemas.microsoft.com/office/powerpoint/2010/main" val="18727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1727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46681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958342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480058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메인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89118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 유형의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화면 전환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화면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389981"/>
            <a:ext cx="2666817" cy="17656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공식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다른 사람들과 함께 도전하여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포인트를 획득해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7D338E3-C84D-4173-9FA4-BC71796EC38C}"/>
              </a:ext>
            </a:extLst>
          </p:cNvPr>
          <p:cNvSpPr/>
          <p:nvPr/>
        </p:nvSpPr>
        <p:spPr>
          <a:xfrm>
            <a:off x="1026643" y="3314658"/>
            <a:ext cx="2666817" cy="1765600"/>
          </a:xfrm>
          <a:prstGeom prst="roundRect">
            <a:avLst/>
          </a:prstGeom>
          <a:noFill/>
          <a:ln w="38100">
            <a:solidFill>
              <a:srgbClr val="F59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커스텀 </a:t>
            </a:r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200" dirty="0">
                <a:solidFill>
                  <a:schemeClr val="tx1"/>
                </a:solidFill>
              </a:rPr>
              <a:t> 만들고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지인과 함께 도전해 보세요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344DF55-2D27-4E98-8A41-0E40AD864841}"/>
              </a:ext>
            </a:extLst>
          </p:cNvPr>
          <p:cNvCxnSpPr>
            <a:cxnSpLocks/>
          </p:cNvCxnSpPr>
          <p:nvPr/>
        </p:nvCxnSpPr>
        <p:spPr>
          <a:xfrm flipV="1">
            <a:off x="3693460" y="1748118"/>
            <a:ext cx="1855693" cy="4392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29B9BD6-15B3-4AF4-801B-7323ED9837D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693460" y="3527615"/>
            <a:ext cx="1855693" cy="6698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F88FC999-4B1E-450E-B6B7-4B93B068E632}"/>
              </a:ext>
            </a:extLst>
          </p:cNvPr>
          <p:cNvSpPr/>
          <p:nvPr/>
        </p:nvSpPr>
        <p:spPr>
          <a:xfrm>
            <a:off x="5549153" y="1207726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공식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 화면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2ABD7A-AFF0-4660-93AB-C27B2CC425DD}"/>
              </a:ext>
            </a:extLst>
          </p:cNvPr>
          <p:cNvSpPr/>
          <p:nvPr/>
        </p:nvSpPr>
        <p:spPr>
          <a:xfrm>
            <a:off x="5549153" y="2888608"/>
            <a:ext cx="2375647" cy="1080784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커스텀 </a:t>
            </a:r>
            <a:r>
              <a:rPr lang="ko-KR" altLang="en-US" sz="1600" dirty="0" err="1">
                <a:solidFill>
                  <a:schemeClr val="tx1"/>
                </a:solidFill>
              </a:rPr>
              <a:t>챌린지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목록화면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51DF57-DA02-4181-BB59-BAB2C33BE001}"/>
              </a:ext>
            </a:extLst>
          </p:cNvPr>
          <p:cNvSpPr txBox="1"/>
          <p:nvPr/>
        </p:nvSpPr>
        <p:spPr>
          <a:xfrm>
            <a:off x="744255" y="1110357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928F9-0B17-4905-99B9-5DCB3B7881EA}"/>
              </a:ext>
            </a:extLst>
          </p:cNvPr>
          <p:cNvSpPr txBox="1"/>
          <p:nvPr/>
        </p:nvSpPr>
        <p:spPr>
          <a:xfrm>
            <a:off x="923365" y="302317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C0B559A-F25C-48C5-A0B3-B2F51FFABB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4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108045"/>
              </p:ext>
            </p:extLst>
          </p:nvPr>
        </p:nvGraphicFramePr>
        <p:xfrm>
          <a:off x="-2" y="-1"/>
          <a:ext cx="12192000" cy="491865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66868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510986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61781"/>
              </p:ext>
            </p:extLst>
          </p:nvPr>
        </p:nvGraphicFramePr>
        <p:xfrm>
          <a:off x="8154186" y="539427"/>
          <a:ext cx="3918478" cy="400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정렬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유형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마크가 있는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챌린지는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상세 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 수정되어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67142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5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2407887" y="2143006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FC7CDD1-FDCA-48FE-A3DE-1152668869D7}"/>
              </a:ext>
            </a:extLst>
          </p:cNvPr>
          <p:cNvSpPr/>
          <p:nvPr/>
        </p:nvSpPr>
        <p:spPr>
          <a:xfrm>
            <a:off x="1026645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F1FF3D-3523-414B-B8C8-C6DA0DE6CA9C}"/>
              </a:ext>
            </a:extLst>
          </p:cNvPr>
          <p:cNvSpPr/>
          <p:nvPr/>
        </p:nvSpPr>
        <p:spPr>
          <a:xfrm>
            <a:off x="2407887" y="3104523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AFBB561-7C8D-4682-A2E9-754D5CFA2FD0}"/>
              </a:ext>
            </a:extLst>
          </p:cNvPr>
          <p:cNvSpPr/>
          <p:nvPr/>
        </p:nvSpPr>
        <p:spPr>
          <a:xfrm>
            <a:off x="1026645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F9D4D55-D2EE-47A0-92AB-100682514FB4}"/>
              </a:ext>
            </a:extLst>
          </p:cNvPr>
          <p:cNvSpPr/>
          <p:nvPr/>
        </p:nvSpPr>
        <p:spPr>
          <a:xfrm>
            <a:off x="2407887" y="4066040"/>
            <a:ext cx="1268320" cy="806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27558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548546" y="126505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공식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076335"/>
            <a:ext cx="2832669" cy="285148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84180" y="122673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192705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42151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인기순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D8B7CE-F75A-4995-9D62-3BCE2C8FF506}"/>
              </a:ext>
            </a:extLst>
          </p:cNvPr>
          <p:cNvSpPr/>
          <p:nvPr/>
        </p:nvSpPr>
        <p:spPr>
          <a:xfrm>
            <a:off x="1661172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AA357E3-B6D1-48C5-B1E8-8AA8FE66BE97}"/>
              </a:ext>
            </a:extLst>
          </p:cNvPr>
          <p:cNvSpPr/>
          <p:nvPr/>
        </p:nvSpPr>
        <p:spPr>
          <a:xfrm>
            <a:off x="2380193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98504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0C95C96-8048-47B0-BD1C-D019DC6E618D}"/>
              </a:ext>
            </a:extLst>
          </p:cNvPr>
          <p:cNvGrpSpPr/>
          <p:nvPr/>
        </p:nvGrpSpPr>
        <p:grpSpPr>
          <a:xfrm>
            <a:off x="4489331" y="1927050"/>
            <a:ext cx="3545521" cy="2338444"/>
            <a:chOff x="5287691" y="2201284"/>
            <a:chExt cx="2094722" cy="161544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1A868CE-C837-490B-9570-1381E945F259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FC4BB81-6F1F-417E-B31F-E96501567A39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50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7A8A0C1-0FAF-4F17-A12E-9E99F5DE8414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6122647-B4DB-473F-A7DD-FE8414AB43CF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4141BA9-3998-44B6-83B4-2B14E9B94237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3E25E68-FE90-449C-909A-C9D18264747F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신청자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/n0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A8F3DE05-2254-49AE-B483-30691210FFBC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557D79-70FA-4E25-900A-6A8979912B7E}"/>
              </a:ext>
            </a:extLst>
          </p:cNvPr>
          <p:cNvSpPr/>
          <p:nvPr/>
        </p:nvSpPr>
        <p:spPr>
          <a:xfrm>
            <a:off x="3099214" y="1612095"/>
            <a:ext cx="679753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난이도순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AB64068-3986-40ED-B996-528CF4E5DA06}"/>
              </a:ext>
            </a:extLst>
          </p:cNvPr>
          <p:cNvSpPr/>
          <p:nvPr/>
        </p:nvSpPr>
        <p:spPr>
          <a:xfrm>
            <a:off x="896469" y="1548057"/>
            <a:ext cx="2868707" cy="472872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51DE76D-63E4-4CA6-A4D2-CC3EA0C7DE0D}"/>
              </a:ext>
            </a:extLst>
          </p:cNvPr>
          <p:cNvSpPr/>
          <p:nvPr/>
        </p:nvSpPr>
        <p:spPr>
          <a:xfrm rot="19010413">
            <a:off x="4189938" y="1950817"/>
            <a:ext cx="877708" cy="24281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49F307B-8A53-49FB-BDD9-015A09E8768E}"/>
              </a:ext>
            </a:extLst>
          </p:cNvPr>
          <p:cNvCxnSpPr>
            <a:cxnSpLocks/>
            <a:endCxn id="55" idx="0"/>
          </p:cNvCxnSpPr>
          <p:nvPr/>
        </p:nvCxnSpPr>
        <p:spPr>
          <a:xfrm flipV="1">
            <a:off x="3676207" y="1983664"/>
            <a:ext cx="869538" cy="1593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4E7E67C-D088-44DC-BFD5-2D3ADB80F7E9}"/>
              </a:ext>
            </a:extLst>
          </p:cNvPr>
          <p:cNvCxnSpPr>
            <a:cxnSpLocks/>
          </p:cNvCxnSpPr>
          <p:nvPr/>
        </p:nvCxnSpPr>
        <p:spPr>
          <a:xfrm>
            <a:off x="3676207" y="2949376"/>
            <a:ext cx="869538" cy="111086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25131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58479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9305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미참여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85441"/>
              </p:ext>
            </p:extLst>
          </p:nvPr>
        </p:nvGraphicFramePr>
        <p:xfrm>
          <a:off x="8154186" y="476672"/>
          <a:ext cx="3918478" cy="481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도전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E2D6B66-EBC7-43E8-868F-62A7127DBDEB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</a:t>
            </a:r>
            <a:r>
              <a:rPr lang="ko-KR" altLang="en-US" sz="1400" dirty="0" err="1">
                <a:solidFill>
                  <a:schemeClr val="tx1"/>
                </a:solidFill>
              </a:rPr>
              <a:t>챌린지에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도전하시겠어요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757649" y="4965274"/>
            <a:ext cx="1201055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도전하기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528384" y="470667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59B3078-1E94-40A1-AE34-B9BB7A9CF97C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E19AB8D-1217-4D45-A68C-B1EF0B273FC9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 flipV="1">
            <a:off x="2958704" y="3011616"/>
            <a:ext cx="1950631" cy="2125993"/>
          </a:xfrm>
          <a:prstGeom prst="bentConnector3">
            <a:avLst>
              <a:gd name="adj1" fmla="val 6679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D09E19-257B-45B4-B28E-66C9B1B17954}"/>
              </a:ext>
            </a:extLst>
          </p:cNvPr>
          <p:cNvSpPr txBox="1"/>
          <p:nvPr/>
        </p:nvSpPr>
        <p:spPr>
          <a:xfrm>
            <a:off x="4939359" y="296615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89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9785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7778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7853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공식 </a:t>
                      </a:r>
                      <a:r>
                        <a:rPr lang="ko-KR" altLang="en-US" sz="1200" b="0" dirty="0" err="1">
                          <a:solidFill>
                            <a:srgbClr val="FF000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 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참여중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46000"/>
              </p:ext>
            </p:extLst>
          </p:nvPr>
        </p:nvGraphicFramePr>
        <p:xfrm>
          <a:off x="8154186" y="476672"/>
          <a:ext cx="3918478" cy="503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유형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인증방식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남은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내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참가자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다이어리 인증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공식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303156-AEBA-4469-B876-8520A8626C0D}"/>
              </a:ext>
            </a:extLst>
          </p:cNvPr>
          <p:cNvSpPr/>
          <p:nvPr/>
        </p:nvSpPr>
        <p:spPr>
          <a:xfrm>
            <a:off x="1264238" y="4967340"/>
            <a:ext cx="1078578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719458" y="176455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133587" y="470874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258A91A-C858-49E9-A6C2-153F5AE95119}"/>
              </a:ext>
            </a:extLst>
          </p:cNvPr>
          <p:cNvCxnSpPr>
            <a:cxnSpLocks/>
            <a:stCxn id="44" idx="1"/>
            <a:endCxn id="60" idx="1"/>
          </p:cNvCxnSpPr>
          <p:nvPr/>
        </p:nvCxnSpPr>
        <p:spPr>
          <a:xfrm rot="10800000" flipH="1">
            <a:off x="1264237" y="2276589"/>
            <a:ext cx="4367637" cy="2863086"/>
          </a:xfrm>
          <a:prstGeom prst="bentConnector3">
            <a:avLst>
              <a:gd name="adj1" fmla="val -523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3DD8F61-2794-4B54-9643-5EC865F3D6B8}"/>
              </a:ext>
            </a:extLst>
          </p:cNvPr>
          <p:cNvSpPr/>
          <p:nvPr/>
        </p:nvSpPr>
        <p:spPr>
          <a:xfrm>
            <a:off x="2428914" y="4949848"/>
            <a:ext cx="1080336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인증하기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D19FA-CAF3-437C-A6AF-9AF13AE61E4D}"/>
              </a:ext>
            </a:extLst>
          </p:cNvPr>
          <p:cNvSpPr txBox="1"/>
          <p:nvPr/>
        </p:nvSpPr>
        <p:spPr>
          <a:xfrm>
            <a:off x="2311333" y="4708744"/>
            <a:ext cx="266892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55B0E87-C6FF-4FB1-81AC-42EB7A531412}"/>
              </a:ext>
            </a:extLst>
          </p:cNvPr>
          <p:cNvSpPr/>
          <p:nvPr/>
        </p:nvSpPr>
        <p:spPr>
          <a:xfrm>
            <a:off x="5157762" y="4184846"/>
            <a:ext cx="2592319" cy="2265347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694A9D-7245-4E72-9B72-0EAF44A0334E}"/>
              </a:ext>
            </a:extLst>
          </p:cNvPr>
          <p:cNvSpPr/>
          <p:nvPr/>
        </p:nvSpPr>
        <p:spPr>
          <a:xfrm>
            <a:off x="6034887" y="865399"/>
            <a:ext cx="1522594" cy="88366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751B56A-A32A-4A53-846B-14B6DEC0A88B}"/>
              </a:ext>
            </a:extLst>
          </p:cNvPr>
          <p:cNvSpPr/>
          <p:nvPr/>
        </p:nvSpPr>
        <p:spPr>
          <a:xfrm>
            <a:off x="5799073" y="1831995"/>
            <a:ext cx="1994223" cy="120588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1F47B18-99B6-498D-B09A-004DBF5079AB}"/>
              </a:ext>
            </a:extLst>
          </p:cNvPr>
          <p:cNvSpPr/>
          <p:nvPr/>
        </p:nvSpPr>
        <p:spPr>
          <a:xfrm>
            <a:off x="5631875" y="716283"/>
            <a:ext cx="2328619" cy="3120612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97DD81-091F-44DE-8049-5F340D995F93}"/>
              </a:ext>
            </a:extLst>
          </p:cNvPr>
          <p:cNvSpPr/>
          <p:nvPr/>
        </p:nvSpPr>
        <p:spPr>
          <a:xfrm>
            <a:off x="7667971" y="633625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1DDC73-9247-4D36-836D-51FB8E2344A6}"/>
              </a:ext>
            </a:extLst>
          </p:cNvPr>
          <p:cNvSpPr txBox="1"/>
          <p:nvPr/>
        </p:nvSpPr>
        <p:spPr>
          <a:xfrm>
            <a:off x="7478797" y="34187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BD03A31-0F95-46CB-BA8A-46DE13FDBE7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>
            <a:off x="3509250" y="5122183"/>
            <a:ext cx="1648512" cy="1953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C073712-150B-4BB4-9E08-26317D5EFC4D}"/>
              </a:ext>
            </a:extLst>
          </p:cNvPr>
          <p:cNvSpPr/>
          <p:nvPr/>
        </p:nvSpPr>
        <p:spPr>
          <a:xfrm>
            <a:off x="6205332" y="3210848"/>
            <a:ext cx="1181705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 데이터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 n</a:t>
            </a:r>
            <a:r>
              <a:rPr lang="ko-KR" altLang="en-US" sz="900" dirty="0">
                <a:solidFill>
                  <a:schemeClr val="tx1"/>
                </a:solidFill>
              </a:rPr>
              <a:t>명이 열심히 </a:t>
            </a:r>
            <a:r>
              <a:rPr lang="ko-KR" altLang="en-US" sz="900" dirty="0" err="1">
                <a:solidFill>
                  <a:schemeClr val="tx1"/>
                </a:solidFill>
              </a:rPr>
              <a:t>도전중</a:t>
            </a:r>
            <a:r>
              <a:rPr lang="ko-KR" altLang="en-US" sz="900" dirty="0">
                <a:solidFill>
                  <a:schemeClr val="tx1"/>
                </a:solidFill>
              </a:rPr>
              <a:t> 이에요</a:t>
            </a:r>
            <a:r>
              <a:rPr lang="en-US" altLang="ko-KR" sz="9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BF16AA3-C7B5-4A85-ACA6-094F74E68C88}"/>
              </a:ext>
            </a:extLst>
          </p:cNvPr>
          <p:cNvSpPr/>
          <p:nvPr/>
        </p:nvSpPr>
        <p:spPr>
          <a:xfrm rot="19010413">
            <a:off x="772419" y="2147587"/>
            <a:ext cx="877708" cy="242816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참여중</a:t>
            </a:r>
            <a:endParaRPr lang="ko-KR" altLang="en-US" sz="11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AAF4895-9B34-4FA2-9145-D10985D01D4C}"/>
              </a:ext>
            </a:extLst>
          </p:cNvPr>
          <p:cNvSpPr/>
          <p:nvPr/>
        </p:nvSpPr>
        <p:spPr>
          <a:xfrm>
            <a:off x="5372814" y="4948522"/>
            <a:ext cx="2112717" cy="88980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다이어리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FBC9D3-2534-4AF0-B55A-A474681FA09A}"/>
              </a:ext>
            </a:extLst>
          </p:cNvPr>
          <p:cNvSpPr/>
          <p:nvPr/>
        </p:nvSpPr>
        <p:spPr>
          <a:xfrm>
            <a:off x="5911547" y="5992601"/>
            <a:ext cx="108474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인증 다이어리 쓰기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255D02D-B4AD-4EB9-A09F-569B8B121B04}"/>
              </a:ext>
            </a:extLst>
          </p:cNvPr>
          <p:cNvSpPr/>
          <p:nvPr/>
        </p:nvSpPr>
        <p:spPr>
          <a:xfrm>
            <a:off x="7454611" y="4077865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2D98BD-9832-4CCD-ABA9-EA670773B44C}"/>
              </a:ext>
            </a:extLst>
          </p:cNvPr>
          <p:cNvSpPr txBox="1"/>
          <p:nvPr/>
        </p:nvSpPr>
        <p:spPr>
          <a:xfrm>
            <a:off x="7265437" y="378611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45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280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7458"/>
              </p:ext>
            </p:extLst>
          </p:nvPr>
        </p:nvGraphicFramePr>
        <p:xfrm>
          <a:off x="-2" y="0"/>
          <a:ext cx="12192000" cy="491864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9822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451098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0656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491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목록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64561"/>
              </p:ext>
            </p:extLst>
          </p:nvPr>
        </p:nvGraphicFramePr>
        <p:xfrm>
          <a:off x="8154186" y="476672"/>
          <a:ext cx="3918478" cy="484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기준으로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조회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추가적으로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조회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생성화면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정렬 기준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완료한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는 클릭해도 페이지 이동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X)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리스트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배경사진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].[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기간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내용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목록 더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커스텀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92253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사용자가 생성한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임을 표시하는 라벨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라벨이 있는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상세화면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＇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기능이 추가된다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60667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80065" y="2402980"/>
            <a:ext cx="2596142" cy="107102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4C9458-BB26-48D9-A43C-498384465499}"/>
              </a:ext>
            </a:extLst>
          </p:cNvPr>
          <p:cNvSpPr/>
          <p:nvPr/>
        </p:nvSpPr>
        <p:spPr>
          <a:xfrm>
            <a:off x="1053537" y="3594846"/>
            <a:ext cx="2622670" cy="107102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챌린지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135266-912B-4238-BD0F-544E3AEE2650}"/>
              </a:ext>
            </a:extLst>
          </p:cNvPr>
          <p:cNvSpPr/>
          <p:nvPr/>
        </p:nvSpPr>
        <p:spPr>
          <a:xfrm>
            <a:off x="1927409" y="5000663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더 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CCD45-F805-492F-A23F-CC57F1DA118C}"/>
              </a:ext>
            </a:extLst>
          </p:cNvPr>
          <p:cNvSpPr txBox="1"/>
          <p:nvPr/>
        </p:nvSpPr>
        <p:spPr>
          <a:xfrm>
            <a:off x="1394351" y="1292847"/>
            <a:ext cx="19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커스텀 </a:t>
            </a:r>
            <a:r>
              <a:rPr lang="ko-KR" altLang="en-US" dirty="0" err="1"/>
              <a:t>챌린지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259C37-0EFF-48EB-ADCF-3053DB01C281}"/>
              </a:ext>
            </a:extLst>
          </p:cNvPr>
          <p:cNvSpPr/>
          <p:nvPr/>
        </p:nvSpPr>
        <p:spPr>
          <a:xfrm>
            <a:off x="932507" y="2322725"/>
            <a:ext cx="2832669" cy="244631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722280" y="12724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813173" y="207759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A110951-C54E-4B80-BA95-3B68520FE993}"/>
              </a:ext>
            </a:extLst>
          </p:cNvPr>
          <p:cNvSpPr/>
          <p:nvPr/>
        </p:nvSpPr>
        <p:spPr>
          <a:xfrm>
            <a:off x="911671" y="1595628"/>
            <a:ext cx="1424972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진행중인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A015C-2A87-497D-B290-D0B14DDFC076}"/>
              </a:ext>
            </a:extLst>
          </p:cNvPr>
          <p:cNvSpPr txBox="1"/>
          <p:nvPr/>
        </p:nvSpPr>
        <p:spPr>
          <a:xfrm>
            <a:off x="1742290" y="4771609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92C58A8-7E24-43B6-ABA5-6FBDB47048A9}"/>
              </a:ext>
            </a:extLst>
          </p:cNvPr>
          <p:cNvSpPr/>
          <p:nvPr/>
        </p:nvSpPr>
        <p:spPr>
          <a:xfrm>
            <a:off x="2344682" y="1599234"/>
            <a:ext cx="1488177" cy="365726"/>
          </a:xfrm>
          <a:prstGeom prst="round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완료한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8D743A7-4B3E-403F-9C13-41C2152CFF4D}"/>
              </a:ext>
            </a:extLst>
          </p:cNvPr>
          <p:cNvGrpSpPr/>
          <p:nvPr/>
        </p:nvGrpSpPr>
        <p:grpSpPr>
          <a:xfrm>
            <a:off x="4347334" y="1961354"/>
            <a:ext cx="3801579" cy="2064237"/>
            <a:chOff x="4481809" y="2142641"/>
            <a:chExt cx="3545521" cy="188295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FDD17BC-4553-407D-A60C-AC00251ECEBB}"/>
                </a:ext>
              </a:extLst>
            </p:cNvPr>
            <p:cNvSpPr/>
            <p:nvPr/>
          </p:nvSpPr>
          <p:spPr>
            <a:xfrm>
              <a:off x="4481809" y="2142641"/>
              <a:ext cx="3545521" cy="1882950"/>
            </a:xfrm>
            <a:prstGeom prst="roundRect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39E74A4-C36B-49D0-979C-D6FA4269F3C0}"/>
                </a:ext>
              </a:extLst>
            </p:cNvPr>
            <p:cNvSpPr/>
            <p:nvPr/>
          </p:nvSpPr>
          <p:spPr>
            <a:xfrm>
              <a:off x="4712151" y="2279870"/>
              <a:ext cx="1240085" cy="37008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시작 </a:t>
              </a:r>
              <a:r>
                <a:rPr lang="en-US" altLang="ko-KR" sz="1050" dirty="0">
                  <a:solidFill>
                    <a:schemeClr val="tx1"/>
                  </a:solidFill>
                </a:rPr>
                <a:t>n</a:t>
              </a:r>
              <a:r>
                <a:rPr lang="ko-KR" altLang="en-US" sz="1050" dirty="0">
                  <a:solidFill>
                    <a:schemeClr val="tx1"/>
                  </a:solidFill>
                </a:rPr>
                <a:t>일전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A079032-0797-4A57-81BF-79E6723BAB41}"/>
                </a:ext>
              </a:extLst>
            </p:cNvPr>
            <p:cNvSpPr/>
            <p:nvPr/>
          </p:nvSpPr>
          <p:spPr>
            <a:xfrm>
              <a:off x="4712151" y="2744116"/>
              <a:ext cx="1239166" cy="69776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24BBBCC-A90A-4D9D-AA6F-FB54DF2E9A27}"/>
                </a:ext>
              </a:extLst>
            </p:cNvPr>
            <p:cNvSpPr/>
            <p:nvPr/>
          </p:nvSpPr>
          <p:spPr>
            <a:xfrm>
              <a:off x="6029787" y="2279870"/>
              <a:ext cx="1797065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2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5AA380B-4AFC-4226-A97F-AC5587A8B01E}"/>
                </a:ext>
              </a:extLst>
            </p:cNvPr>
            <p:cNvSpPr/>
            <p:nvPr/>
          </p:nvSpPr>
          <p:spPr>
            <a:xfrm>
              <a:off x="6050373" y="2780470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간략 정보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 금연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ex2)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</a:rPr>
                <a:t>n</a:t>
              </a:r>
              <a:r>
                <a:rPr lang="ko-KR" altLang="en-US" sz="9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900" dirty="0">
                  <a:solidFill>
                    <a:schemeClr val="tx1"/>
                  </a:solidFill>
                </a:rPr>
                <a:t>n0%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01D3F3C-08AF-4DB2-B052-88CCD6A15C76}"/>
                </a:ext>
              </a:extLst>
            </p:cNvPr>
            <p:cNvSpPr/>
            <p:nvPr/>
          </p:nvSpPr>
          <p:spPr>
            <a:xfrm>
              <a:off x="6050373" y="3155952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초대자 현황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ex)</a:t>
              </a:r>
              <a:r>
                <a:rPr lang="ko-KR" altLang="en-US" sz="110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100" dirty="0">
                  <a:solidFill>
                    <a:schemeClr val="tx1"/>
                  </a:solidFill>
                </a:rPr>
                <a:t> n</a:t>
              </a:r>
              <a:r>
                <a:rPr lang="ko-KR" altLang="en-US" sz="1100" dirty="0">
                  <a:solidFill>
                    <a:schemeClr val="tx1"/>
                  </a:solidFill>
                </a:rPr>
                <a:t>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/>
                  </a:solidFill>
                </a:rPr>
                <a:t>참여중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B1CC0B1-F81E-440C-9D5F-DFC5C7A5BB4D}"/>
                </a:ext>
              </a:extLst>
            </p:cNvPr>
            <p:cNvSpPr/>
            <p:nvPr/>
          </p:nvSpPr>
          <p:spPr>
            <a:xfrm>
              <a:off x="6050373" y="3531434"/>
              <a:ext cx="1816810" cy="3288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기간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1680879-63A3-4DDD-AD44-2FA5D9BE14F4}"/>
                </a:ext>
              </a:extLst>
            </p:cNvPr>
            <p:cNvSpPr/>
            <p:nvPr/>
          </p:nvSpPr>
          <p:spPr>
            <a:xfrm>
              <a:off x="4707094" y="3514640"/>
              <a:ext cx="1238248" cy="40605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생성자</a:t>
              </a:r>
              <a:endParaRPr lang="en-US" altLang="ko-KR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63A3A99-6917-4B81-8348-EF0C648554A6}"/>
              </a:ext>
            </a:extLst>
          </p:cNvPr>
          <p:cNvSpPr/>
          <p:nvPr/>
        </p:nvSpPr>
        <p:spPr>
          <a:xfrm>
            <a:off x="2928868" y="2022365"/>
            <a:ext cx="842683" cy="282386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만들기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2FA817-D7E4-4CE2-952C-61BFBDA8CF18}"/>
              </a:ext>
            </a:extLst>
          </p:cNvPr>
          <p:cNvSpPr txBox="1"/>
          <p:nvPr/>
        </p:nvSpPr>
        <p:spPr>
          <a:xfrm>
            <a:off x="2743749" y="1820206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4588D58-DA99-4AEE-9308-181881F30F59}"/>
              </a:ext>
            </a:extLst>
          </p:cNvPr>
          <p:cNvCxnSpPr>
            <a:cxnSpLocks/>
          </p:cNvCxnSpPr>
          <p:nvPr/>
        </p:nvCxnSpPr>
        <p:spPr>
          <a:xfrm flipV="1">
            <a:off x="3693462" y="2128549"/>
            <a:ext cx="685892" cy="34101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22485CC-599C-4948-B775-9786F9A4615D}"/>
              </a:ext>
            </a:extLst>
          </p:cNvPr>
          <p:cNvCxnSpPr>
            <a:cxnSpLocks/>
          </p:cNvCxnSpPr>
          <p:nvPr/>
        </p:nvCxnSpPr>
        <p:spPr>
          <a:xfrm>
            <a:off x="3676207" y="3429000"/>
            <a:ext cx="800065" cy="52072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2D6DF697-32CD-4682-AEB0-5F0833439F0B}"/>
              </a:ext>
            </a:extLst>
          </p:cNvPr>
          <p:cNvSpPr/>
          <p:nvPr/>
        </p:nvSpPr>
        <p:spPr>
          <a:xfrm>
            <a:off x="914768" y="2365058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F453934-CF2C-49AD-A60E-702505D53766}"/>
              </a:ext>
            </a:extLst>
          </p:cNvPr>
          <p:cNvSpPr/>
          <p:nvPr/>
        </p:nvSpPr>
        <p:spPr>
          <a:xfrm>
            <a:off x="4121866" y="167005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6CAF7-08C9-454F-8B99-06121FBD704E}"/>
              </a:ext>
            </a:extLst>
          </p:cNvPr>
          <p:cNvSpPr txBox="1"/>
          <p:nvPr/>
        </p:nvSpPr>
        <p:spPr>
          <a:xfrm>
            <a:off x="4097841" y="1379428"/>
            <a:ext cx="3796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64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47939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896469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52073"/>
              </p:ext>
            </p:extLst>
          </p:nvPr>
        </p:nvGraphicFramePr>
        <p:xfrm>
          <a:off x="8154186" y="476672"/>
          <a:ext cx="3918478" cy="4585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 확인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완료 후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목록화면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정보입력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2115548"/>
            <a:ext cx="2810247" cy="260518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C0536-527A-43CD-960B-0BA1D6C229A1}"/>
              </a:ext>
            </a:extLst>
          </p:cNvPr>
          <p:cNvSpPr txBox="1"/>
          <p:nvPr/>
        </p:nvSpPr>
        <p:spPr>
          <a:xfrm>
            <a:off x="1557383" y="1683848"/>
            <a:ext cx="161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ko-KR" altLang="en-US" sz="1600" dirty="0" err="1"/>
              <a:t>챌린지</a:t>
            </a:r>
            <a:r>
              <a:rPr lang="ko-KR" altLang="en-US" sz="1600" dirty="0"/>
              <a:t> 생성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8A12F5-ADB9-4C39-9954-CA2BF366E122}"/>
              </a:ext>
            </a:extLst>
          </p:cNvPr>
          <p:cNvSpPr/>
          <p:nvPr/>
        </p:nvSpPr>
        <p:spPr>
          <a:xfrm>
            <a:off x="1827044" y="3275737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벌칙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내기 조건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43CC754-35F0-4480-B6DC-6BE7D086F308}"/>
              </a:ext>
            </a:extLst>
          </p:cNvPr>
          <p:cNvSpPr/>
          <p:nvPr/>
        </p:nvSpPr>
        <p:spPr>
          <a:xfrm>
            <a:off x="1827044" y="3781891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C605491-3DB7-4FF9-92FB-D5C351C3B69F}"/>
              </a:ext>
            </a:extLst>
          </p:cNvPr>
          <p:cNvSpPr/>
          <p:nvPr/>
        </p:nvSpPr>
        <p:spPr>
          <a:xfrm>
            <a:off x="1154752" y="327573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893B172-634F-4296-8797-60F4B15A7B30}"/>
              </a:ext>
            </a:extLst>
          </p:cNvPr>
          <p:cNvSpPr/>
          <p:nvPr/>
        </p:nvSpPr>
        <p:spPr>
          <a:xfrm>
            <a:off x="1154752" y="378189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DF83B5C-156E-4920-B667-5B32172A17EA}"/>
              </a:ext>
            </a:extLst>
          </p:cNvPr>
          <p:cNvSpPr/>
          <p:nvPr/>
        </p:nvSpPr>
        <p:spPr>
          <a:xfrm>
            <a:off x="1827044" y="2263429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D6B14B8A-B8EA-42EF-AD80-E241C9B0387A}"/>
              </a:ext>
            </a:extLst>
          </p:cNvPr>
          <p:cNvSpPr/>
          <p:nvPr/>
        </p:nvSpPr>
        <p:spPr>
          <a:xfrm>
            <a:off x="1827044" y="27695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97C6771E-589B-4432-81D4-C5CF45B861EC}"/>
              </a:ext>
            </a:extLst>
          </p:cNvPr>
          <p:cNvSpPr/>
          <p:nvPr/>
        </p:nvSpPr>
        <p:spPr>
          <a:xfrm>
            <a:off x="1154752" y="226342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8063419-8DEA-4B45-BAC1-9A340706E959}"/>
              </a:ext>
            </a:extLst>
          </p:cNvPr>
          <p:cNvSpPr/>
          <p:nvPr/>
        </p:nvSpPr>
        <p:spPr>
          <a:xfrm>
            <a:off x="1154752" y="27695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93DD6F6A-5E8A-4464-8015-7A8D9549C1E9}"/>
              </a:ext>
            </a:extLst>
          </p:cNvPr>
          <p:cNvSpPr/>
          <p:nvPr/>
        </p:nvSpPr>
        <p:spPr>
          <a:xfrm>
            <a:off x="1807025" y="4236936"/>
            <a:ext cx="1178258" cy="370841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25669D0C-45B1-4027-9C23-17D7438FA059}"/>
              </a:ext>
            </a:extLst>
          </p:cNvPr>
          <p:cNvSpPr/>
          <p:nvPr/>
        </p:nvSpPr>
        <p:spPr>
          <a:xfrm>
            <a:off x="1154752" y="423693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1DD5DBF9-D6B6-40D3-A95A-A6C6BFDF73F9}"/>
              </a:ext>
            </a:extLst>
          </p:cNvPr>
          <p:cNvSpPr/>
          <p:nvPr/>
        </p:nvSpPr>
        <p:spPr>
          <a:xfrm>
            <a:off x="3062508" y="4236935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FA1923-52E6-4517-9291-D7C6E922D76F}"/>
              </a:ext>
            </a:extLst>
          </p:cNvPr>
          <p:cNvSpPr txBox="1"/>
          <p:nvPr/>
        </p:nvSpPr>
        <p:spPr>
          <a:xfrm>
            <a:off x="1553821" y="4002323"/>
            <a:ext cx="34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B9E669B-A989-4D4A-BD3A-B4FF42E3C9A8}"/>
              </a:ext>
            </a:extLst>
          </p:cNvPr>
          <p:cNvSpPr txBox="1"/>
          <p:nvPr/>
        </p:nvSpPr>
        <p:spPr>
          <a:xfrm>
            <a:off x="1813769" y="459208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DBC082-75C0-4B30-8888-9776410FA398}"/>
              </a:ext>
            </a:extLst>
          </p:cNvPr>
          <p:cNvSpPr/>
          <p:nvPr/>
        </p:nvSpPr>
        <p:spPr>
          <a:xfrm>
            <a:off x="2123772" y="4848306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F7CC53A6-F8D0-41C2-925E-18AAA7E80175}"/>
              </a:ext>
            </a:extLst>
          </p:cNvPr>
          <p:cNvSpPr/>
          <p:nvPr/>
        </p:nvSpPr>
        <p:spPr>
          <a:xfrm>
            <a:off x="4909335" y="2304633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입력하신 정보로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새로룬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챌린지를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만드시겠습니까</a:t>
            </a:r>
            <a:r>
              <a:rPr lang="en-US" altLang="ko-KR" sz="1400" dirty="0">
                <a:solidFill>
                  <a:schemeClr val="tx1"/>
                </a:solidFill>
              </a:rPr>
              <a:t>??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F79A084-A74A-4C0E-93C2-591AD4FD2DD1}"/>
              </a:ext>
            </a:extLst>
          </p:cNvPr>
          <p:cNvSpPr/>
          <p:nvPr/>
        </p:nvSpPr>
        <p:spPr>
          <a:xfrm>
            <a:off x="5107899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332376E-DC13-4B81-96D2-6B640F9C8BCC}"/>
              </a:ext>
            </a:extLst>
          </p:cNvPr>
          <p:cNvSpPr/>
          <p:nvPr/>
        </p:nvSpPr>
        <p:spPr>
          <a:xfrm>
            <a:off x="6241866" y="3250700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71BD6DD-8848-43C7-9356-E60F8A67D990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2668536" y="3011616"/>
            <a:ext cx="2240799" cy="2022111"/>
          </a:xfrm>
          <a:prstGeom prst="bentConnector3">
            <a:avLst>
              <a:gd name="adj1" fmla="val 7040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489B975-A8AC-4823-AE76-4C8D3E1FFBAF}"/>
              </a:ext>
            </a:extLst>
          </p:cNvPr>
          <p:cNvSpPr txBox="1"/>
          <p:nvPr/>
        </p:nvSpPr>
        <p:spPr>
          <a:xfrm>
            <a:off x="725459" y="186397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A44238-6153-4B7A-A978-3590006A8F69}"/>
              </a:ext>
            </a:extLst>
          </p:cNvPr>
          <p:cNvSpPr txBox="1"/>
          <p:nvPr/>
        </p:nvSpPr>
        <p:spPr>
          <a:xfrm>
            <a:off x="2829688" y="3991031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F0C96DF-B58C-47FD-9016-E70D8C6761EE}"/>
              </a:ext>
            </a:extLst>
          </p:cNvPr>
          <p:cNvSpPr txBox="1"/>
          <p:nvPr/>
        </p:nvSpPr>
        <p:spPr>
          <a:xfrm>
            <a:off x="4919486" y="2992943"/>
            <a:ext cx="28964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25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91122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74444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03410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3614"/>
              </p:ext>
            </p:extLst>
          </p:nvPr>
        </p:nvGraphicFramePr>
        <p:xfrm>
          <a:off x="8154186" y="476672"/>
          <a:ext cx="3918478" cy="41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 생성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채팅방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화면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팝업으로 사용자 데이터 렌더링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참여자 프로필사진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참가자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현황 데이터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채팅방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입장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5684" y="1939662"/>
            <a:ext cx="2810247" cy="346945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844966" y="1692835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latin typeface="+mn-ea"/>
                <a:ea typeface="+mn-ea"/>
              </a:rPr>
              <a:t>①</a:t>
            </a:r>
            <a:endParaRPr lang="ko-KR" altLang="en-US" sz="1800" b="1" dirty="0">
              <a:latin typeface="+mn-ea"/>
              <a:ea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B929CF9-E575-472B-99CF-26DEFFCA9C66}"/>
              </a:ext>
            </a:extLst>
          </p:cNvPr>
          <p:cNvCxnSpPr>
            <a:cxnSpLocks/>
            <a:stCxn id="50" idx="1"/>
            <a:endCxn id="34" idx="1"/>
          </p:cNvCxnSpPr>
          <p:nvPr/>
        </p:nvCxnSpPr>
        <p:spPr>
          <a:xfrm rot="10800000" flipH="1">
            <a:off x="1176650" y="3100207"/>
            <a:ext cx="3526847" cy="2037402"/>
          </a:xfrm>
          <a:prstGeom prst="bentConnector3">
            <a:avLst>
              <a:gd name="adj1" fmla="val -6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2DC9499-14B7-4B51-B023-A1B88E17F78A}"/>
              </a:ext>
            </a:extLst>
          </p:cNvPr>
          <p:cNvSpPr/>
          <p:nvPr/>
        </p:nvSpPr>
        <p:spPr>
          <a:xfrm>
            <a:off x="4703498" y="891779"/>
            <a:ext cx="3445424" cy="4416855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6B4FB6A-7F20-4F15-911F-AD78F79FC5D6}"/>
              </a:ext>
            </a:extLst>
          </p:cNvPr>
          <p:cNvSpPr/>
          <p:nvPr/>
        </p:nvSpPr>
        <p:spPr>
          <a:xfrm>
            <a:off x="7844627" y="765347"/>
            <a:ext cx="242047" cy="316604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</a:rPr>
              <a:t>X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5153219A-D2A3-4D56-8F2E-A9B8F10E25EE}"/>
              </a:ext>
            </a:extLst>
          </p:cNvPr>
          <p:cNvSpPr/>
          <p:nvPr/>
        </p:nvSpPr>
        <p:spPr>
          <a:xfrm>
            <a:off x="5947092" y="1068212"/>
            <a:ext cx="1646354" cy="13312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</a:t>
            </a:r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1F52AC4-69AA-4719-8FD5-DD909EB84E4F}"/>
              </a:ext>
            </a:extLst>
          </p:cNvPr>
          <p:cNvSpPr/>
          <p:nvPr/>
        </p:nvSpPr>
        <p:spPr>
          <a:xfrm>
            <a:off x="1176651" y="4965274"/>
            <a:ext cx="1116389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 보기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2325327-540B-4B93-A86B-90DC00D3C858}"/>
              </a:ext>
            </a:extLst>
          </p:cNvPr>
          <p:cNvSpPr/>
          <p:nvPr/>
        </p:nvSpPr>
        <p:spPr>
          <a:xfrm>
            <a:off x="2563907" y="4963964"/>
            <a:ext cx="105458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B6CFB-056B-49D5-B69C-5D68017DB59A}"/>
              </a:ext>
            </a:extLst>
          </p:cNvPr>
          <p:cNvSpPr txBox="1"/>
          <p:nvPr/>
        </p:nvSpPr>
        <p:spPr>
          <a:xfrm>
            <a:off x="1060165" y="4690139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95BD36-379F-4527-BB8B-49E73AF307CE}"/>
              </a:ext>
            </a:extLst>
          </p:cNvPr>
          <p:cNvSpPr txBox="1"/>
          <p:nvPr/>
        </p:nvSpPr>
        <p:spPr>
          <a:xfrm>
            <a:off x="2479697" y="4661454"/>
            <a:ext cx="23308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BED4BA-6BC8-4F0D-BE55-AB5E076D20CE}"/>
              </a:ext>
            </a:extLst>
          </p:cNvPr>
          <p:cNvSpPr txBox="1"/>
          <p:nvPr/>
        </p:nvSpPr>
        <p:spPr>
          <a:xfrm>
            <a:off x="7639479" y="51119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DA8B990-F0A9-49FF-9068-BD19E7E428CA}"/>
              </a:ext>
            </a:extLst>
          </p:cNvPr>
          <p:cNvSpPr/>
          <p:nvPr/>
        </p:nvSpPr>
        <p:spPr>
          <a:xfrm>
            <a:off x="5245464" y="2563281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FAEC4C7-4E57-4D6C-918D-509D45462355}"/>
              </a:ext>
            </a:extLst>
          </p:cNvPr>
          <p:cNvSpPr/>
          <p:nvPr/>
        </p:nvSpPr>
        <p:spPr>
          <a:xfrm>
            <a:off x="6306900" y="2535382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56DAD26-1108-4B76-99F7-ECA6B2C6E819}"/>
              </a:ext>
            </a:extLst>
          </p:cNvPr>
          <p:cNvSpPr/>
          <p:nvPr/>
        </p:nvSpPr>
        <p:spPr>
          <a:xfrm>
            <a:off x="5245462" y="3099389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0057ED4-46C0-41EB-9863-B3DE3EC402F7}"/>
              </a:ext>
            </a:extLst>
          </p:cNvPr>
          <p:cNvSpPr/>
          <p:nvPr/>
        </p:nvSpPr>
        <p:spPr>
          <a:xfrm>
            <a:off x="5254426" y="3459750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52E4833-60A6-4773-A257-53CDC324C64A}"/>
              </a:ext>
            </a:extLst>
          </p:cNvPr>
          <p:cNvSpPr/>
          <p:nvPr/>
        </p:nvSpPr>
        <p:spPr>
          <a:xfrm>
            <a:off x="6315862" y="3431851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6DEACCB-794C-4B55-8F5D-D519C62C8D1D}"/>
              </a:ext>
            </a:extLst>
          </p:cNvPr>
          <p:cNvSpPr/>
          <p:nvPr/>
        </p:nvSpPr>
        <p:spPr>
          <a:xfrm>
            <a:off x="5254424" y="3995858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11AF4C4-3803-4B44-8596-2CBBC8C237A5}"/>
              </a:ext>
            </a:extLst>
          </p:cNvPr>
          <p:cNvSpPr/>
          <p:nvPr/>
        </p:nvSpPr>
        <p:spPr>
          <a:xfrm>
            <a:off x="5254426" y="4364341"/>
            <a:ext cx="853898" cy="4756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CEFEA6C-E43F-41D3-A5C5-C35779D2CF87}"/>
              </a:ext>
            </a:extLst>
          </p:cNvPr>
          <p:cNvSpPr/>
          <p:nvPr/>
        </p:nvSpPr>
        <p:spPr>
          <a:xfrm>
            <a:off x="6315862" y="4336442"/>
            <a:ext cx="1010154" cy="82111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r>
              <a:rPr lang="ko-KR" altLang="en-US" sz="800" dirty="0">
                <a:solidFill>
                  <a:schemeClr val="tx1"/>
                </a:solidFill>
              </a:rPr>
              <a:t> 현황 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그래프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55C005F-EABA-434E-8D85-CC7F402F2932}"/>
              </a:ext>
            </a:extLst>
          </p:cNvPr>
          <p:cNvSpPr/>
          <p:nvPr/>
        </p:nvSpPr>
        <p:spPr>
          <a:xfrm>
            <a:off x="5254424" y="4900449"/>
            <a:ext cx="853900" cy="2571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34401A3E-0C9C-4F0A-A3C6-8EDD5EBF4927}"/>
              </a:ext>
            </a:extLst>
          </p:cNvPr>
          <p:cNvSpPr/>
          <p:nvPr/>
        </p:nvSpPr>
        <p:spPr>
          <a:xfrm>
            <a:off x="4909394" y="1980138"/>
            <a:ext cx="856839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F8915E8-70DD-4FE0-9DC2-BF044B110B0D}"/>
              </a:ext>
            </a:extLst>
          </p:cNvPr>
          <p:cNvSpPr/>
          <p:nvPr/>
        </p:nvSpPr>
        <p:spPr>
          <a:xfrm>
            <a:off x="4882332" y="1101334"/>
            <a:ext cx="885068" cy="774979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6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761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977151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38585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39269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00B0F0"/>
                          </a:solidFill>
                        </a:rPr>
                        <a:t>커스텀 </a:t>
                      </a:r>
                      <a:r>
                        <a:rPr lang="ko-KR" altLang="en-US" sz="1200" b="0" dirty="0" err="1">
                          <a:solidFill>
                            <a:srgbClr val="00B0F0"/>
                          </a:solidFill>
                        </a:rPr>
                        <a:t>챌린지</a:t>
                      </a:r>
                      <a:endParaRPr lang="en-US" altLang="ko-KR" sz="1200" b="0" dirty="0">
                        <a:solidFill>
                          <a:srgbClr val="00B0F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초대화면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40959"/>
              </p:ext>
            </p:extLst>
          </p:nvPr>
        </p:nvGraphicFramePr>
        <p:xfrm>
          <a:off x="8241604" y="476672"/>
          <a:ext cx="3831060" cy="522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79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374581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초대화면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내용과 일치한 닉네임 검색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커스텀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배경사진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참여자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벌칙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내기 주제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상세 설명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초대하려는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의 닉네임이 일치한 경우에만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프로필 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정보가 조회되고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초대하기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버튼이 활성화 된다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96488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초대받는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아이콘 모양이 바뀌고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수락 여부 메시지가 전달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초대는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인당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번만 보낼 수 있음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69880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닫기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30619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28865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B2398F5-6FDD-448D-BF35-30A11BF96097}"/>
              </a:ext>
            </a:extLst>
          </p:cNvPr>
          <p:cNvSpPr/>
          <p:nvPr/>
        </p:nvSpPr>
        <p:spPr>
          <a:xfrm>
            <a:off x="2027591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E1D825-4742-402A-BC58-D0C4A8F505FE}"/>
              </a:ext>
            </a:extLst>
          </p:cNvPr>
          <p:cNvSpPr txBox="1"/>
          <p:nvPr/>
        </p:nvSpPr>
        <p:spPr>
          <a:xfrm>
            <a:off x="1457106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DA24473-D370-49F5-BC91-2463B8EB6FF5}"/>
              </a:ext>
            </a:extLst>
          </p:cNvPr>
          <p:cNvSpPr/>
          <p:nvPr/>
        </p:nvSpPr>
        <p:spPr>
          <a:xfrm>
            <a:off x="3048001" y="1761334"/>
            <a:ext cx="788892" cy="18669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4E8813-F76D-4451-B096-818D9B3F0F35}"/>
              </a:ext>
            </a:extLst>
          </p:cNvPr>
          <p:cNvSpPr txBox="1"/>
          <p:nvPr/>
        </p:nvSpPr>
        <p:spPr>
          <a:xfrm>
            <a:off x="2828633" y="1461759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612ADB9-2243-4D95-B2AC-7B6357FFA96D}"/>
              </a:ext>
            </a:extLst>
          </p:cNvPr>
          <p:cNvSpPr/>
          <p:nvPr/>
        </p:nvSpPr>
        <p:spPr>
          <a:xfrm>
            <a:off x="1234536" y="2079247"/>
            <a:ext cx="2247804" cy="7838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26A01D5-D5D1-474A-A0AC-888E7651A2ED}"/>
              </a:ext>
            </a:extLst>
          </p:cNvPr>
          <p:cNvSpPr/>
          <p:nvPr/>
        </p:nvSpPr>
        <p:spPr>
          <a:xfrm>
            <a:off x="1142642" y="2966156"/>
            <a:ext cx="2448076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D829715-542F-4FFC-9DA3-35A6BE9CD8E3}"/>
              </a:ext>
            </a:extLst>
          </p:cNvPr>
          <p:cNvSpPr/>
          <p:nvPr/>
        </p:nvSpPr>
        <p:spPr>
          <a:xfrm>
            <a:off x="1142642" y="3336996"/>
            <a:ext cx="173009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5E21BCE-949C-4FB4-BBCB-ECC3F273A7C2}"/>
              </a:ext>
            </a:extLst>
          </p:cNvPr>
          <p:cNvSpPr/>
          <p:nvPr/>
        </p:nvSpPr>
        <p:spPr>
          <a:xfrm>
            <a:off x="2392679" y="3707836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벌칙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내기 주제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7A8D7B2-986E-429C-AF93-E21AD77BE13C}"/>
              </a:ext>
            </a:extLst>
          </p:cNvPr>
          <p:cNvSpPr/>
          <p:nvPr/>
        </p:nvSpPr>
        <p:spPr>
          <a:xfrm>
            <a:off x="2872740" y="3338727"/>
            <a:ext cx="717978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 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FD95DB-18BB-44AA-ACF6-39E712FE2152}"/>
              </a:ext>
            </a:extLst>
          </p:cNvPr>
          <p:cNvSpPr/>
          <p:nvPr/>
        </p:nvSpPr>
        <p:spPr>
          <a:xfrm>
            <a:off x="1142642" y="4076944"/>
            <a:ext cx="2448076" cy="7891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E5B1E96-A214-40FC-939B-601780C0FE8D}"/>
              </a:ext>
            </a:extLst>
          </p:cNvPr>
          <p:cNvSpPr/>
          <p:nvPr/>
        </p:nvSpPr>
        <p:spPr>
          <a:xfrm>
            <a:off x="1142642" y="3718599"/>
            <a:ext cx="1189535" cy="25710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목표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812D41D-7607-44AE-9D97-EA0A2FC6A7B9}"/>
              </a:ext>
            </a:extLst>
          </p:cNvPr>
          <p:cNvSpPr/>
          <p:nvPr/>
        </p:nvSpPr>
        <p:spPr>
          <a:xfrm>
            <a:off x="1176652" y="4965274"/>
            <a:ext cx="767572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내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3883265-AE38-4B0C-8A40-5614C6076072}"/>
              </a:ext>
            </a:extLst>
          </p:cNvPr>
          <p:cNvSpPr/>
          <p:nvPr/>
        </p:nvSpPr>
        <p:spPr>
          <a:xfrm>
            <a:off x="2016157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경쟁자 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도전현황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8C112F9-0626-4B56-B003-6C454DA2D77D}"/>
              </a:ext>
            </a:extLst>
          </p:cNvPr>
          <p:cNvSpPr/>
          <p:nvPr/>
        </p:nvSpPr>
        <p:spPr>
          <a:xfrm>
            <a:off x="841853" y="1793077"/>
            <a:ext cx="939618" cy="563656"/>
          </a:xfrm>
          <a:prstGeom prst="ellipse">
            <a:avLst/>
          </a:prstGeom>
          <a:noFill/>
          <a:ln w="38100">
            <a:solidFill>
              <a:srgbClr val="99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내가 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생성한</a:t>
            </a:r>
            <a:endParaRPr lang="en-US" altLang="ko-KR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챌린지</a:t>
            </a:r>
            <a:endParaRPr lang="ko-KR" altLang="en-US" sz="105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7" name="그림 106" descr="광장이(가) 표시된 사진&#10;&#10;자동 생성된 설명">
            <a:extLst>
              <a:ext uri="{FF2B5EF4-FFF2-40B4-BE49-F238E27FC236}">
                <a16:creationId xmlns:a16="http://schemas.microsoft.com/office/drawing/2014/main" id="{F7E745C8-78FE-4B2B-937C-A05A2E24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818007" y="440043"/>
            <a:ext cx="3320542" cy="6487160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9FFAE24-5F4D-4F18-974E-DB40B56C74B3}"/>
              </a:ext>
            </a:extLst>
          </p:cNvPr>
          <p:cNvSpPr/>
          <p:nvPr/>
        </p:nvSpPr>
        <p:spPr>
          <a:xfrm>
            <a:off x="4974085" y="5564567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ECB25A4-873B-4BCA-A3B5-64CEA9ED5ABA}"/>
              </a:ext>
            </a:extLst>
          </p:cNvPr>
          <p:cNvSpPr/>
          <p:nvPr/>
        </p:nvSpPr>
        <p:spPr>
          <a:xfrm>
            <a:off x="6233819" y="5564567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B0DC50C8-F29B-4D24-BD9F-A1BCAC31A65D}"/>
              </a:ext>
            </a:extLst>
          </p:cNvPr>
          <p:cNvCxnSpPr>
            <a:cxnSpLocks/>
            <a:stCxn id="104" idx="3"/>
            <a:endCxn id="107" idx="1"/>
          </p:cNvCxnSpPr>
          <p:nvPr/>
        </p:nvCxnSpPr>
        <p:spPr>
          <a:xfrm>
            <a:off x="3836893" y="1854680"/>
            <a:ext cx="981114" cy="18289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049DD632-F985-43D3-8150-CEB335A65B85}"/>
              </a:ext>
            </a:extLst>
          </p:cNvPr>
          <p:cNvSpPr/>
          <p:nvPr/>
        </p:nvSpPr>
        <p:spPr>
          <a:xfrm>
            <a:off x="6178249" y="12420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86FB61-ED3F-4EC8-B5F5-497A03137E03}"/>
              </a:ext>
            </a:extLst>
          </p:cNvPr>
          <p:cNvSpPr txBox="1"/>
          <p:nvPr/>
        </p:nvSpPr>
        <p:spPr>
          <a:xfrm>
            <a:off x="5607764" y="14631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4AD542-607A-4249-B868-668CCEB5E9A1}"/>
              </a:ext>
            </a:extLst>
          </p:cNvPr>
          <p:cNvSpPr txBox="1"/>
          <p:nvPr/>
        </p:nvSpPr>
        <p:spPr>
          <a:xfrm>
            <a:off x="5704841" y="1738962"/>
            <a:ext cx="161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챌린지</a:t>
            </a:r>
            <a:r>
              <a:rPr lang="ko-KR" altLang="en-US" sz="1400" dirty="0"/>
              <a:t> 초대하기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E900B16-645E-423C-A8C4-A7C2218348DE}"/>
              </a:ext>
            </a:extLst>
          </p:cNvPr>
          <p:cNvSpPr/>
          <p:nvPr/>
        </p:nvSpPr>
        <p:spPr>
          <a:xfrm>
            <a:off x="5123537" y="2055795"/>
            <a:ext cx="2790971" cy="290816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8E4E207-D6A6-42E5-BDAF-DAC3F2251C29}"/>
              </a:ext>
            </a:extLst>
          </p:cNvPr>
          <p:cNvSpPr/>
          <p:nvPr/>
        </p:nvSpPr>
        <p:spPr>
          <a:xfrm>
            <a:off x="5362194" y="2282300"/>
            <a:ext cx="1826178" cy="23137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검색창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9E4FACAB-1970-4BE2-BFCC-109B9DC6ED0F}"/>
              </a:ext>
            </a:extLst>
          </p:cNvPr>
          <p:cNvSpPr/>
          <p:nvPr/>
        </p:nvSpPr>
        <p:spPr>
          <a:xfrm>
            <a:off x="7255567" y="2287177"/>
            <a:ext cx="515512" cy="231377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C926A53-A3D8-4346-84A9-9F134AA4A80C}"/>
              </a:ext>
            </a:extLst>
          </p:cNvPr>
          <p:cNvSpPr/>
          <p:nvPr/>
        </p:nvSpPr>
        <p:spPr>
          <a:xfrm>
            <a:off x="5338505" y="2686061"/>
            <a:ext cx="1218593" cy="65784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프로필 사진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F47096A3-A8EA-41DF-B5C9-4B57877DF871}"/>
              </a:ext>
            </a:extLst>
          </p:cNvPr>
          <p:cNvSpPr/>
          <p:nvPr/>
        </p:nvSpPr>
        <p:spPr>
          <a:xfrm>
            <a:off x="5338504" y="3395541"/>
            <a:ext cx="1218596" cy="35561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6CDC2F0-BEDA-4776-B619-730613E30BCA}"/>
              </a:ext>
            </a:extLst>
          </p:cNvPr>
          <p:cNvSpPr/>
          <p:nvPr/>
        </p:nvSpPr>
        <p:spPr>
          <a:xfrm>
            <a:off x="6641523" y="2740182"/>
            <a:ext cx="987441" cy="9676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초대하기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243F70-241D-4056-993A-D7123C6B604E}"/>
              </a:ext>
            </a:extLst>
          </p:cNvPr>
          <p:cNvSpPr txBox="1"/>
          <p:nvPr/>
        </p:nvSpPr>
        <p:spPr>
          <a:xfrm>
            <a:off x="7096482" y="194359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C7FFCC-ECF8-4AC8-8490-9283FB4D5B04}"/>
              </a:ext>
            </a:extLst>
          </p:cNvPr>
          <p:cNvSpPr txBox="1"/>
          <p:nvPr/>
        </p:nvSpPr>
        <p:spPr>
          <a:xfrm>
            <a:off x="6512034" y="2462261"/>
            <a:ext cx="29736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AE9E9C-2882-4781-B7F6-0506C64FD7D9}"/>
              </a:ext>
            </a:extLst>
          </p:cNvPr>
          <p:cNvSpPr/>
          <p:nvPr/>
        </p:nvSpPr>
        <p:spPr>
          <a:xfrm>
            <a:off x="2850923" y="4963964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채팅방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8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64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4860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88259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55581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채팅방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커스텀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70342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휴대폰 내 사진첩과 연결</a:t>
                      </a:r>
                      <a:endParaRPr lang="en-US" altLang="ko-KR" sz="1050" b="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업로드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]+[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 채팅 목록에 추가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사진 크기는 한계치 有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채팅 입력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작성 시간 순서대로 렌더링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5" y="1649331"/>
            <a:ext cx="2666817" cy="300412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4200153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82F48E0-76CD-47CD-BDCA-871017C961BE}"/>
              </a:ext>
            </a:extLst>
          </p:cNvPr>
          <p:cNvSpPr/>
          <p:nvPr/>
        </p:nvSpPr>
        <p:spPr>
          <a:xfrm>
            <a:off x="407154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EB48-EC10-406C-B364-C03631F06CA2}"/>
              </a:ext>
            </a:extLst>
          </p:cNvPr>
          <p:cNvSpPr txBox="1"/>
          <p:nvPr/>
        </p:nvSpPr>
        <p:spPr>
          <a:xfrm>
            <a:off x="3501057" y="1310777"/>
            <a:ext cx="1851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커스텀 </a:t>
            </a:r>
            <a:r>
              <a:rPr lang="ko-KR" altLang="en-US" sz="1600" dirty="0" err="1"/>
              <a:t>챌린지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D3E390-B921-4C85-9CCF-16A0809C1564}"/>
              </a:ext>
            </a:extLst>
          </p:cNvPr>
          <p:cNvSpPr/>
          <p:nvPr/>
        </p:nvSpPr>
        <p:spPr>
          <a:xfrm>
            <a:off x="4968677" y="4823015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189259B-72D4-4356-8281-A9161382DE0B}"/>
              </a:ext>
            </a:extLst>
          </p:cNvPr>
          <p:cNvSpPr/>
          <p:nvPr/>
        </p:nvSpPr>
        <p:spPr>
          <a:xfrm>
            <a:off x="3567953" y="4823015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E36CCB-8DEC-435D-A8B1-75029D345A06}"/>
              </a:ext>
            </a:extLst>
          </p:cNvPr>
          <p:cNvSpPr/>
          <p:nvPr/>
        </p:nvSpPr>
        <p:spPr>
          <a:xfrm>
            <a:off x="3192337" y="238487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A03B0CD-D88B-4537-9BFD-AC2998163CE9}"/>
              </a:ext>
            </a:extLst>
          </p:cNvPr>
          <p:cNvSpPr/>
          <p:nvPr/>
        </p:nvSpPr>
        <p:spPr>
          <a:xfrm>
            <a:off x="3875875" y="232785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096F090-6C19-48B5-A08B-31EF6974FA99}"/>
              </a:ext>
            </a:extLst>
          </p:cNvPr>
          <p:cNvSpPr/>
          <p:nvPr/>
        </p:nvSpPr>
        <p:spPr>
          <a:xfrm>
            <a:off x="3875874" y="194409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34121F-0BEA-472C-9288-32880C5E1FD2}"/>
              </a:ext>
            </a:extLst>
          </p:cNvPr>
          <p:cNvSpPr/>
          <p:nvPr/>
        </p:nvSpPr>
        <p:spPr>
          <a:xfrm>
            <a:off x="3147512" y="172617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4F46F7-E43B-4E0F-BD2F-BBDAA893E919}"/>
              </a:ext>
            </a:extLst>
          </p:cNvPr>
          <p:cNvSpPr/>
          <p:nvPr/>
        </p:nvSpPr>
        <p:spPr>
          <a:xfrm>
            <a:off x="3183373" y="3299276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276D030-76CF-4A4A-BFCF-94603B17C9FD}"/>
              </a:ext>
            </a:extLst>
          </p:cNvPr>
          <p:cNvSpPr/>
          <p:nvPr/>
        </p:nvSpPr>
        <p:spPr>
          <a:xfrm>
            <a:off x="3866911" y="3242253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034B15-0EBD-4ACC-9E7E-843A879EF87E}"/>
              </a:ext>
            </a:extLst>
          </p:cNvPr>
          <p:cNvSpPr/>
          <p:nvPr/>
        </p:nvSpPr>
        <p:spPr>
          <a:xfrm>
            <a:off x="3866910" y="2858495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B649D3F-659F-41B4-868C-DD4677F4B258}"/>
              </a:ext>
            </a:extLst>
          </p:cNvPr>
          <p:cNvSpPr/>
          <p:nvPr/>
        </p:nvSpPr>
        <p:spPr>
          <a:xfrm>
            <a:off x="3138548" y="2640576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6FC7EEC-3B35-4C54-9BE6-B129CCC10265}"/>
              </a:ext>
            </a:extLst>
          </p:cNvPr>
          <p:cNvSpPr/>
          <p:nvPr/>
        </p:nvSpPr>
        <p:spPr>
          <a:xfrm>
            <a:off x="3192337" y="4267464"/>
            <a:ext cx="617440" cy="1870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5458D2C-9F70-4004-BCA5-10209D039997}"/>
              </a:ext>
            </a:extLst>
          </p:cNvPr>
          <p:cNvSpPr/>
          <p:nvPr/>
        </p:nvSpPr>
        <p:spPr>
          <a:xfrm>
            <a:off x="3875875" y="4210441"/>
            <a:ext cx="856840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작성시간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2F9A35A-06D2-4250-BC0C-8CA95752927E}"/>
              </a:ext>
            </a:extLst>
          </p:cNvPr>
          <p:cNvSpPr/>
          <p:nvPr/>
        </p:nvSpPr>
        <p:spPr>
          <a:xfrm>
            <a:off x="3875874" y="3826683"/>
            <a:ext cx="1771890" cy="2293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1D3DE8B-04C3-4482-9FCF-3CBDA82CF1BC}"/>
              </a:ext>
            </a:extLst>
          </p:cNvPr>
          <p:cNvSpPr/>
          <p:nvPr/>
        </p:nvSpPr>
        <p:spPr>
          <a:xfrm>
            <a:off x="3147512" y="3608764"/>
            <a:ext cx="683537" cy="613873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8FE09-371D-47F1-9403-61B3B88BA02F}"/>
              </a:ext>
            </a:extLst>
          </p:cNvPr>
          <p:cNvSpPr txBox="1"/>
          <p:nvPr/>
        </p:nvSpPr>
        <p:spPr>
          <a:xfrm>
            <a:off x="2732644" y="4526114"/>
            <a:ext cx="56477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988835B-C283-48DE-B3AD-A4A2926B3F93}"/>
              </a:ext>
            </a:extLst>
          </p:cNvPr>
          <p:cNvSpPr/>
          <p:nvPr/>
        </p:nvSpPr>
        <p:spPr>
          <a:xfrm>
            <a:off x="3070596" y="4820048"/>
            <a:ext cx="407706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+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88C6CE-A6F3-4BD6-9505-0EB2AF9E3FB4}"/>
              </a:ext>
            </a:extLst>
          </p:cNvPr>
          <p:cNvSpPr txBox="1"/>
          <p:nvPr/>
        </p:nvSpPr>
        <p:spPr>
          <a:xfrm>
            <a:off x="4795128" y="454510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25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E4347115-98AB-4F04-9722-E6624687B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15796"/>
              </p:ext>
            </p:extLst>
          </p:nvPr>
        </p:nvGraphicFramePr>
        <p:xfrm>
          <a:off x="968188" y="848953"/>
          <a:ext cx="10674476" cy="5562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0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5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Step.01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Step.02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Step.03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769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4193A062-776B-4B2B-B332-C6ABC83B7CEC}"/>
              </a:ext>
            </a:extLst>
          </p:cNvPr>
          <p:cNvSpPr/>
          <p:nvPr/>
        </p:nvSpPr>
        <p:spPr>
          <a:xfrm>
            <a:off x="1527896" y="1852683"/>
            <a:ext cx="1393818" cy="29781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어플 실행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5ADF4A8-5627-43F5-A7F4-FA1CC64ED201}"/>
              </a:ext>
            </a:extLst>
          </p:cNvPr>
          <p:cNvSpPr/>
          <p:nvPr/>
        </p:nvSpPr>
        <p:spPr>
          <a:xfrm>
            <a:off x="1527896" y="2425245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로딩 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DD495BF-0B9D-4660-B56A-6E84F8984D74}"/>
              </a:ext>
            </a:extLst>
          </p:cNvPr>
          <p:cNvSpPr/>
          <p:nvPr/>
        </p:nvSpPr>
        <p:spPr>
          <a:xfrm>
            <a:off x="1527896" y="3141131"/>
            <a:ext cx="1393818" cy="297818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E8FB0CA-13FF-4F1F-8790-A2033F73994E}"/>
              </a:ext>
            </a:extLst>
          </p:cNvPr>
          <p:cNvSpPr/>
          <p:nvPr/>
        </p:nvSpPr>
        <p:spPr>
          <a:xfrm>
            <a:off x="1527896" y="3755080"/>
            <a:ext cx="1393818" cy="29781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</a:t>
            </a:r>
            <a:r>
              <a:rPr lang="ko-KR" altLang="en-US" sz="12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0FD4BE15-E24F-477A-B1BF-64ADD6C74AB6}"/>
              </a:ext>
            </a:extLst>
          </p:cNvPr>
          <p:cNvSpPr/>
          <p:nvPr/>
        </p:nvSpPr>
        <p:spPr>
          <a:xfrm>
            <a:off x="1264024" y="4913287"/>
            <a:ext cx="1921562" cy="813157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Google, Naver, Kakao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계정 연동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11391D6B-D7AC-44E9-BD7F-D223973565A6}"/>
              </a:ext>
            </a:extLst>
          </p:cNvPr>
          <p:cNvSpPr/>
          <p:nvPr/>
        </p:nvSpPr>
        <p:spPr>
          <a:xfrm>
            <a:off x="5645362" y="3753948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메뉴 </a:t>
            </a:r>
            <a:r>
              <a:rPr lang="en-US" altLang="ko-KR" sz="1200" dirty="0">
                <a:solidFill>
                  <a:schemeClr val="tx1"/>
                </a:solidFill>
              </a:rPr>
              <a:t>bar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F26DE2C6-FFDF-4073-A3A3-54E7909B1778}"/>
              </a:ext>
            </a:extLst>
          </p:cNvPr>
          <p:cNvSpPr/>
          <p:nvPr/>
        </p:nvSpPr>
        <p:spPr>
          <a:xfrm>
            <a:off x="3914227" y="3539746"/>
            <a:ext cx="1393818" cy="728486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7278C0-9601-47CB-BDDC-328B55B4CC78}"/>
              </a:ext>
            </a:extLst>
          </p:cNvPr>
          <p:cNvSpPr/>
          <p:nvPr/>
        </p:nvSpPr>
        <p:spPr>
          <a:xfrm>
            <a:off x="1849961" y="4312579"/>
            <a:ext cx="485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7D55B0-90C2-4E94-A27F-50D03F81A4DD}"/>
              </a:ext>
            </a:extLst>
          </p:cNvPr>
          <p:cNvSpPr/>
          <p:nvPr/>
        </p:nvSpPr>
        <p:spPr>
          <a:xfrm>
            <a:off x="3102174" y="3638358"/>
            <a:ext cx="474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6" name="제목 1">
            <a:extLst>
              <a:ext uri="{FF2B5EF4-FFF2-40B4-BE49-F238E27FC236}">
                <a16:creationId xmlns:a16="http://schemas.microsoft.com/office/drawing/2014/main" id="{A3FD29C1-C8B6-47BD-8F7C-6CDB8078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92" y="215378"/>
            <a:ext cx="3007491" cy="61135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User flow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5ACE340-D1AA-4AF5-8FF3-85F80C3B545A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2921714" y="3903989"/>
            <a:ext cx="99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A6652F55-DD67-418C-A5E3-33A89178B041}"/>
              </a:ext>
            </a:extLst>
          </p:cNvPr>
          <p:cNvCxnSpPr>
            <a:cxnSpLocks/>
            <a:stCxn id="151" idx="3"/>
            <a:endCxn id="22" idx="2"/>
          </p:cNvCxnSpPr>
          <p:nvPr/>
        </p:nvCxnSpPr>
        <p:spPr>
          <a:xfrm flipV="1">
            <a:off x="2921714" y="4268232"/>
            <a:ext cx="1689422" cy="1996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BF0BF9D-5A91-4808-9B8F-62EBE8420F80}"/>
              </a:ext>
            </a:extLst>
          </p:cNvPr>
          <p:cNvCxnSpPr>
            <a:cxnSpLocks/>
          </p:cNvCxnSpPr>
          <p:nvPr/>
        </p:nvCxnSpPr>
        <p:spPr>
          <a:xfrm>
            <a:off x="2224805" y="2150501"/>
            <a:ext cx="0" cy="2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EF17A3A-85A8-44CE-905E-40DED1B4CA3D}"/>
              </a:ext>
            </a:extLst>
          </p:cNvPr>
          <p:cNvCxnSpPr>
            <a:cxnSpLocks/>
          </p:cNvCxnSpPr>
          <p:nvPr/>
        </p:nvCxnSpPr>
        <p:spPr>
          <a:xfrm>
            <a:off x="2224805" y="2723063"/>
            <a:ext cx="0" cy="4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E071245-96E4-481C-8F54-77B7AF5835B2}"/>
              </a:ext>
            </a:extLst>
          </p:cNvPr>
          <p:cNvCxnSpPr>
            <a:cxnSpLocks/>
          </p:cNvCxnSpPr>
          <p:nvPr/>
        </p:nvCxnSpPr>
        <p:spPr>
          <a:xfrm>
            <a:off x="2224805" y="4074239"/>
            <a:ext cx="0" cy="83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040C9D2-0BF2-408A-B99C-ED2A09B9B6BF}"/>
              </a:ext>
            </a:extLst>
          </p:cNvPr>
          <p:cNvCxnSpPr>
            <a:cxnSpLocks/>
          </p:cNvCxnSpPr>
          <p:nvPr/>
        </p:nvCxnSpPr>
        <p:spPr>
          <a:xfrm>
            <a:off x="2224805" y="3438949"/>
            <a:ext cx="0" cy="33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73118C1F-6F53-4A4D-A9C1-0EADD97E51F7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 flipV="1">
            <a:off x="5308045" y="3902857"/>
            <a:ext cx="337317" cy="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순서도: 처리 133">
            <a:extLst>
              <a:ext uri="{FF2B5EF4-FFF2-40B4-BE49-F238E27FC236}">
                <a16:creationId xmlns:a16="http://schemas.microsoft.com/office/drawing/2014/main" id="{EC0167AE-7611-4DBB-AE2E-A2A6F51AF5C1}"/>
              </a:ext>
            </a:extLst>
          </p:cNvPr>
          <p:cNvSpPr/>
          <p:nvPr/>
        </p:nvSpPr>
        <p:spPr>
          <a:xfrm>
            <a:off x="7518968" y="1459757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정보 메인</a:t>
            </a:r>
          </a:p>
        </p:txBody>
      </p:sp>
      <p:sp>
        <p:nvSpPr>
          <p:cNvPr id="135" name="순서도: 처리 134">
            <a:extLst>
              <a:ext uri="{FF2B5EF4-FFF2-40B4-BE49-F238E27FC236}">
                <a16:creationId xmlns:a16="http://schemas.microsoft.com/office/drawing/2014/main" id="{8E242543-F2EC-4964-9119-92DFB28ADB1E}"/>
              </a:ext>
            </a:extLst>
          </p:cNvPr>
          <p:cNvSpPr/>
          <p:nvPr/>
        </p:nvSpPr>
        <p:spPr>
          <a:xfrm>
            <a:off x="7518968" y="4609443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 통계 메인</a:t>
            </a:r>
          </a:p>
        </p:txBody>
      </p:sp>
      <p:sp>
        <p:nvSpPr>
          <p:cNvPr id="136" name="순서도: 처리 135">
            <a:extLst>
              <a:ext uri="{FF2B5EF4-FFF2-40B4-BE49-F238E27FC236}">
                <a16:creationId xmlns:a16="http://schemas.microsoft.com/office/drawing/2014/main" id="{F979D258-4E77-4FF5-AA65-68FD19400BE0}"/>
              </a:ext>
            </a:extLst>
          </p:cNvPr>
          <p:cNvSpPr/>
          <p:nvPr/>
        </p:nvSpPr>
        <p:spPr>
          <a:xfrm>
            <a:off x="7518968" y="2740210"/>
            <a:ext cx="119581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메인</a:t>
            </a:r>
          </a:p>
        </p:txBody>
      </p:sp>
      <p:sp>
        <p:nvSpPr>
          <p:cNvPr id="137" name="순서도: 처리 136">
            <a:extLst>
              <a:ext uri="{FF2B5EF4-FFF2-40B4-BE49-F238E27FC236}">
                <a16:creationId xmlns:a16="http://schemas.microsoft.com/office/drawing/2014/main" id="{5440CAD8-83DB-4A73-8A8B-4D6BAAE35A8B}"/>
              </a:ext>
            </a:extLst>
          </p:cNvPr>
          <p:cNvSpPr/>
          <p:nvPr/>
        </p:nvSpPr>
        <p:spPr>
          <a:xfrm>
            <a:off x="7518968" y="5772090"/>
            <a:ext cx="1212656" cy="297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 메인</a:t>
            </a:r>
          </a:p>
        </p:txBody>
      </p: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30D59691-65C3-4D58-B2F5-DEEEF5121644}"/>
              </a:ext>
            </a:extLst>
          </p:cNvPr>
          <p:cNvCxnSpPr>
            <a:cxnSpLocks/>
            <a:stCxn id="21" idx="3"/>
            <a:endCxn id="137" idx="1"/>
          </p:cNvCxnSpPr>
          <p:nvPr/>
        </p:nvCxnSpPr>
        <p:spPr>
          <a:xfrm>
            <a:off x="7039180" y="3902857"/>
            <a:ext cx="479788" cy="20181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03D2472D-3EF7-47A4-82EB-838FF8170A8F}"/>
              </a:ext>
            </a:extLst>
          </p:cNvPr>
          <p:cNvCxnSpPr>
            <a:cxnSpLocks/>
            <a:stCxn id="21" idx="3"/>
            <a:endCxn id="134" idx="1"/>
          </p:cNvCxnSpPr>
          <p:nvPr/>
        </p:nvCxnSpPr>
        <p:spPr>
          <a:xfrm flipV="1">
            <a:off x="7039180" y="1608666"/>
            <a:ext cx="479788" cy="2294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1C35DEE-BD0A-4CFF-9D61-6A90AC176209}"/>
              </a:ext>
            </a:extLst>
          </p:cNvPr>
          <p:cNvCxnSpPr>
            <a:cxnSpLocks/>
            <a:stCxn id="21" idx="3"/>
            <a:endCxn id="135" idx="1"/>
          </p:cNvCxnSpPr>
          <p:nvPr/>
        </p:nvCxnSpPr>
        <p:spPr>
          <a:xfrm>
            <a:off x="7039180" y="3902857"/>
            <a:ext cx="479788" cy="855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C265A9E-4375-4ABF-9A22-6BE4EDAA5FB8}"/>
              </a:ext>
            </a:extLst>
          </p:cNvPr>
          <p:cNvCxnSpPr>
            <a:cxnSpLocks/>
            <a:stCxn id="21" idx="3"/>
            <a:endCxn id="136" idx="1"/>
          </p:cNvCxnSpPr>
          <p:nvPr/>
        </p:nvCxnSpPr>
        <p:spPr>
          <a:xfrm flipV="1">
            <a:off x="7039180" y="2889119"/>
            <a:ext cx="479788" cy="1013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순서도: 처리 150">
            <a:extLst>
              <a:ext uri="{FF2B5EF4-FFF2-40B4-BE49-F238E27FC236}">
                <a16:creationId xmlns:a16="http://schemas.microsoft.com/office/drawing/2014/main" id="{1C8AD3C5-9988-4DE0-B701-93F4879AEE72}"/>
              </a:ext>
            </a:extLst>
          </p:cNvPr>
          <p:cNvSpPr/>
          <p:nvPr/>
        </p:nvSpPr>
        <p:spPr>
          <a:xfrm>
            <a:off x="1527896" y="6115554"/>
            <a:ext cx="1393818" cy="2978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입력 화면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8F7034-A613-4AFB-9FA7-6EEEC59CABCB}"/>
              </a:ext>
            </a:extLst>
          </p:cNvPr>
          <p:cNvCxnSpPr>
            <a:cxnSpLocks/>
          </p:cNvCxnSpPr>
          <p:nvPr/>
        </p:nvCxnSpPr>
        <p:spPr>
          <a:xfrm>
            <a:off x="2205443" y="5726444"/>
            <a:ext cx="0" cy="38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순서도: 처리 157">
            <a:extLst>
              <a:ext uri="{FF2B5EF4-FFF2-40B4-BE49-F238E27FC236}">
                <a16:creationId xmlns:a16="http://schemas.microsoft.com/office/drawing/2014/main" id="{744F7E2A-0556-4BF1-8E37-6F83751C8330}"/>
              </a:ext>
            </a:extLst>
          </p:cNvPr>
          <p:cNvSpPr/>
          <p:nvPr/>
        </p:nvSpPr>
        <p:spPr>
          <a:xfrm>
            <a:off x="8942651" y="1397356"/>
            <a:ext cx="991902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159" name="순서도: 처리 158">
            <a:extLst>
              <a:ext uri="{FF2B5EF4-FFF2-40B4-BE49-F238E27FC236}">
                <a16:creationId xmlns:a16="http://schemas.microsoft.com/office/drawing/2014/main" id="{C9891807-EA7B-462B-8D5C-E4183C9B8FCE}"/>
              </a:ext>
            </a:extLst>
          </p:cNvPr>
          <p:cNvSpPr/>
          <p:nvPr/>
        </p:nvSpPr>
        <p:spPr>
          <a:xfrm>
            <a:off x="8942651" y="2036941"/>
            <a:ext cx="837288" cy="63529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0" name="순서도: 처리 159">
            <a:extLst>
              <a:ext uri="{FF2B5EF4-FFF2-40B4-BE49-F238E27FC236}">
                <a16:creationId xmlns:a16="http://schemas.microsoft.com/office/drawing/2014/main" id="{A2FC7C1E-383C-431F-A70F-14BB202E7D29}"/>
              </a:ext>
            </a:extLst>
          </p:cNvPr>
          <p:cNvSpPr/>
          <p:nvPr/>
        </p:nvSpPr>
        <p:spPr>
          <a:xfrm>
            <a:off x="8942651" y="2866224"/>
            <a:ext cx="859735" cy="6724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커스텀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목록화면</a:t>
            </a:r>
          </a:p>
        </p:txBody>
      </p:sp>
      <p:sp>
        <p:nvSpPr>
          <p:cNvPr id="161" name="순서도: 처리 160">
            <a:extLst>
              <a:ext uri="{FF2B5EF4-FFF2-40B4-BE49-F238E27FC236}">
                <a16:creationId xmlns:a16="http://schemas.microsoft.com/office/drawing/2014/main" id="{7C8AE60B-BD86-4DE9-8B16-86507FB2FD96}"/>
              </a:ext>
            </a:extLst>
          </p:cNvPr>
          <p:cNvSpPr/>
          <p:nvPr/>
        </p:nvSpPr>
        <p:spPr>
          <a:xfrm>
            <a:off x="8942651" y="5167614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 화면</a:t>
            </a:r>
          </a:p>
        </p:txBody>
      </p:sp>
      <p:sp>
        <p:nvSpPr>
          <p:cNvPr id="162" name="순서도: 처리 161">
            <a:extLst>
              <a:ext uri="{FF2B5EF4-FFF2-40B4-BE49-F238E27FC236}">
                <a16:creationId xmlns:a16="http://schemas.microsoft.com/office/drawing/2014/main" id="{A9A12970-36A4-4504-9D39-C7BFAC250B11}"/>
              </a:ext>
            </a:extLst>
          </p:cNvPr>
          <p:cNvSpPr/>
          <p:nvPr/>
        </p:nvSpPr>
        <p:spPr>
          <a:xfrm>
            <a:off x="8942651" y="5933090"/>
            <a:ext cx="1027766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포스트 상세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6285D4DB-AA0E-4DC2-A956-5CDD72AC9EE4}"/>
              </a:ext>
            </a:extLst>
          </p:cNvPr>
          <p:cNvCxnSpPr>
            <a:cxnSpLocks/>
            <a:stCxn id="137" idx="3"/>
            <a:endCxn id="161" idx="1"/>
          </p:cNvCxnSpPr>
          <p:nvPr/>
        </p:nvCxnSpPr>
        <p:spPr>
          <a:xfrm flipV="1">
            <a:off x="8731624" y="5378925"/>
            <a:ext cx="211027" cy="54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50D8189B-1ADC-4676-BA7A-9AF618C60247}"/>
              </a:ext>
            </a:extLst>
          </p:cNvPr>
          <p:cNvCxnSpPr>
            <a:cxnSpLocks/>
            <a:stCxn id="137" idx="3"/>
            <a:endCxn id="162" idx="1"/>
          </p:cNvCxnSpPr>
          <p:nvPr/>
        </p:nvCxnSpPr>
        <p:spPr>
          <a:xfrm>
            <a:off x="8731624" y="5920999"/>
            <a:ext cx="211027" cy="223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E230663B-3504-4B29-BC67-1F17D56684A7}"/>
              </a:ext>
            </a:extLst>
          </p:cNvPr>
          <p:cNvCxnSpPr>
            <a:cxnSpLocks/>
          </p:cNvCxnSpPr>
          <p:nvPr/>
        </p:nvCxnSpPr>
        <p:spPr>
          <a:xfrm>
            <a:off x="8731624" y="1602316"/>
            <a:ext cx="21102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D5FE2A40-9AFB-4B2C-A159-DA7B17141BF1}"/>
              </a:ext>
            </a:extLst>
          </p:cNvPr>
          <p:cNvCxnSpPr>
            <a:cxnSpLocks/>
            <a:stCxn id="136" idx="3"/>
            <a:endCxn id="159" idx="1"/>
          </p:cNvCxnSpPr>
          <p:nvPr/>
        </p:nvCxnSpPr>
        <p:spPr>
          <a:xfrm flipV="1">
            <a:off x="8714784" y="2354586"/>
            <a:ext cx="227867" cy="53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BAE31D5-189B-489C-89C4-35BBE9BADE7B}"/>
              </a:ext>
            </a:extLst>
          </p:cNvPr>
          <p:cNvCxnSpPr>
            <a:cxnSpLocks/>
            <a:stCxn id="136" idx="3"/>
            <a:endCxn id="160" idx="1"/>
          </p:cNvCxnSpPr>
          <p:nvPr/>
        </p:nvCxnSpPr>
        <p:spPr>
          <a:xfrm>
            <a:off x="8714784" y="2889119"/>
            <a:ext cx="227867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7B918978-2441-4FE8-A129-3AACF0EF021A}"/>
              </a:ext>
            </a:extLst>
          </p:cNvPr>
          <p:cNvSpPr/>
          <p:nvPr/>
        </p:nvSpPr>
        <p:spPr>
          <a:xfrm>
            <a:off x="10070135" y="2141892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8E1A5992-2BD3-49B2-A8FB-2DF013EAEC03}"/>
              </a:ext>
            </a:extLst>
          </p:cNvPr>
          <p:cNvCxnSpPr>
            <a:cxnSpLocks/>
            <a:stCxn id="159" idx="3"/>
            <a:endCxn id="200" idx="1"/>
          </p:cNvCxnSpPr>
          <p:nvPr/>
        </p:nvCxnSpPr>
        <p:spPr>
          <a:xfrm flipV="1">
            <a:off x="9779939" y="2353203"/>
            <a:ext cx="290196" cy="1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순서도: 처리 215">
            <a:extLst>
              <a:ext uri="{FF2B5EF4-FFF2-40B4-BE49-F238E27FC236}">
                <a16:creationId xmlns:a16="http://schemas.microsoft.com/office/drawing/2014/main" id="{919AEB4B-8CFB-469E-9FE7-750F7DC3AF8C}"/>
              </a:ext>
            </a:extLst>
          </p:cNvPr>
          <p:cNvSpPr/>
          <p:nvPr/>
        </p:nvSpPr>
        <p:spPr>
          <a:xfrm>
            <a:off x="10070135" y="2677808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페이지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75D54A63-281C-494A-A25D-2D66CAE5812C}"/>
              </a:ext>
            </a:extLst>
          </p:cNvPr>
          <p:cNvCxnSpPr>
            <a:cxnSpLocks/>
            <a:stCxn id="160" idx="3"/>
            <a:endCxn id="216" idx="1"/>
          </p:cNvCxnSpPr>
          <p:nvPr/>
        </p:nvCxnSpPr>
        <p:spPr>
          <a:xfrm flipV="1">
            <a:off x="9802386" y="2889119"/>
            <a:ext cx="267749" cy="313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순서도: 처리 217">
            <a:extLst>
              <a:ext uri="{FF2B5EF4-FFF2-40B4-BE49-F238E27FC236}">
                <a16:creationId xmlns:a16="http://schemas.microsoft.com/office/drawing/2014/main" id="{0023EC37-A4AE-4B46-B386-B5F226F9EB37}"/>
              </a:ext>
            </a:extLst>
          </p:cNvPr>
          <p:cNvSpPr/>
          <p:nvPr/>
        </p:nvSpPr>
        <p:spPr>
          <a:xfrm>
            <a:off x="10070135" y="3231973"/>
            <a:ext cx="1077977" cy="42262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초대 화면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6F1124EE-F18B-4121-A1F6-378A2E28D84C}"/>
              </a:ext>
            </a:extLst>
          </p:cNvPr>
          <p:cNvCxnSpPr>
            <a:cxnSpLocks/>
            <a:stCxn id="160" idx="3"/>
            <a:endCxn id="218" idx="1"/>
          </p:cNvCxnSpPr>
          <p:nvPr/>
        </p:nvCxnSpPr>
        <p:spPr>
          <a:xfrm>
            <a:off x="9802386" y="3202449"/>
            <a:ext cx="267749" cy="240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B72DB9E8-56E1-48B7-BA66-F1A8BF4BFAFE}"/>
              </a:ext>
            </a:extLst>
          </p:cNvPr>
          <p:cNvSpPr/>
          <p:nvPr/>
        </p:nvSpPr>
        <p:spPr>
          <a:xfrm>
            <a:off x="10533823" y="4034906"/>
            <a:ext cx="934540" cy="591395"/>
          </a:xfrm>
          <a:prstGeom prst="flowChartProcess">
            <a:avLst/>
          </a:prstGeom>
          <a:solidFill>
            <a:srgbClr val="CC99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 화면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0720C990-F711-4B97-991F-D7297284F8FA}"/>
              </a:ext>
            </a:extLst>
          </p:cNvPr>
          <p:cNvCxnSpPr>
            <a:cxnSpLocks/>
            <a:stCxn id="22" idx="0"/>
            <a:endCxn id="239" idx="1"/>
          </p:cNvCxnSpPr>
          <p:nvPr/>
        </p:nvCxnSpPr>
        <p:spPr>
          <a:xfrm rot="16200000" flipH="1">
            <a:off x="7177050" y="973832"/>
            <a:ext cx="790858" cy="5922687"/>
          </a:xfrm>
          <a:prstGeom prst="bentConnector4">
            <a:avLst>
              <a:gd name="adj1" fmla="val -28905"/>
              <a:gd name="adj2" fmla="val 5588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EB399D00-F5A3-4E27-B3F0-348ABA279868}"/>
              </a:ext>
            </a:extLst>
          </p:cNvPr>
          <p:cNvCxnSpPr>
            <a:cxnSpLocks/>
            <a:stCxn id="216" idx="3"/>
            <a:endCxn id="239" idx="0"/>
          </p:cNvCxnSpPr>
          <p:nvPr/>
        </p:nvCxnSpPr>
        <p:spPr>
          <a:xfrm flipH="1">
            <a:off x="11001093" y="2889119"/>
            <a:ext cx="147019" cy="1145787"/>
          </a:xfrm>
          <a:prstGeom prst="bentConnector4">
            <a:avLst>
              <a:gd name="adj1" fmla="val -155490"/>
              <a:gd name="adj2" fmla="val 803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1AF25CDF-14AA-40EC-9E00-00B979AFC4B1}"/>
              </a:ext>
            </a:extLst>
          </p:cNvPr>
          <p:cNvCxnSpPr>
            <a:cxnSpLocks/>
            <a:stCxn id="200" idx="3"/>
            <a:endCxn id="239" idx="0"/>
          </p:cNvCxnSpPr>
          <p:nvPr/>
        </p:nvCxnSpPr>
        <p:spPr>
          <a:xfrm flipH="1">
            <a:off x="11001093" y="2353203"/>
            <a:ext cx="147019" cy="1681703"/>
          </a:xfrm>
          <a:prstGeom prst="bentConnector4">
            <a:avLst>
              <a:gd name="adj1" fmla="val -155490"/>
              <a:gd name="adj2" fmla="val 87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꺾임 263">
            <a:extLst>
              <a:ext uri="{FF2B5EF4-FFF2-40B4-BE49-F238E27FC236}">
                <a16:creationId xmlns:a16="http://schemas.microsoft.com/office/drawing/2014/main" id="{51B95C84-81ED-47DB-9A77-3344F402D733}"/>
              </a:ext>
            </a:extLst>
          </p:cNvPr>
          <p:cNvCxnSpPr>
            <a:cxnSpLocks/>
            <a:stCxn id="22" idx="0"/>
            <a:endCxn id="158" idx="0"/>
          </p:cNvCxnSpPr>
          <p:nvPr/>
        </p:nvCxnSpPr>
        <p:spPr>
          <a:xfrm rot="5400000" flipH="1" flipV="1">
            <a:off x="5953674" y="54818"/>
            <a:ext cx="2142390" cy="4827466"/>
          </a:xfrm>
          <a:prstGeom prst="bentConnector3">
            <a:avLst>
              <a:gd name="adj1" fmla="val 104393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85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64643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08916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1169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6616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커뮤니티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51865"/>
              </p:ext>
            </p:extLst>
          </p:nvPr>
        </p:nvGraphicFramePr>
        <p:xfrm>
          <a:off x="8154186" y="476672"/>
          <a:ext cx="3918478" cy="4702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게시판의 게시글을 필터링하여 렌더링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버튼 밑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표시선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글 쓰기화면</a:t>
                      </a:r>
                      <a:r>
                        <a:rPr lang="en-US" altLang="ko-KR" sz="105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게시글 필터링 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카테고리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목록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제목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글쓴이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작성 일자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],[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추천 수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]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를 조회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글쓰기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검색어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070597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2940419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476493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40961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3752336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910155D-83C6-48C3-B0D1-7FCDB992DA78}"/>
              </a:ext>
            </a:extLst>
          </p:cNvPr>
          <p:cNvSpPr/>
          <p:nvPr/>
        </p:nvSpPr>
        <p:spPr>
          <a:xfrm>
            <a:off x="4007409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127EC2F-0D6E-496E-B301-298BD201127B}"/>
              </a:ext>
            </a:extLst>
          </p:cNvPr>
          <p:cNvSpPr/>
          <p:nvPr/>
        </p:nvSpPr>
        <p:spPr>
          <a:xfrm>
            <a:off x="4933112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8772C7-6CFF-47BA-B4E7-D06A84AC208E}"/>
              </a:ext>
            </a:extLst>
          </p:cNvPr>
          <p:cNvSpPr txBox="1"/>
          <p:nvPr/>
        </p:nvSpPr>
        <p:spPr>
          <a:xfrm>
            <a:off x="2868396" y="130723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71CBA6-12B8-458A-833B-537E300AB9B3}"/>
              </a:ext>
            </a:extLst>
          </p:cNvPr>
          <p:cNvCxnSpPr>
            <a:cxnSpLocks/>
          </p:cNvCxnSpPr>
          <p:nvPr/>
        </p:nvCxnSpPr>
        <p:spPr>
          <a:xfrm>
            <a:off x="3070597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271EDC-914B-4D9E-A257-E0A3ABFFFB37}"/>
              </a:ext>
            </a:extLst>
          </p:cNvPr>
          <p:cNvGrpSpPr/>
          <p:nvPr/>
        </p:nvGrpSpPr>
        <p:grpSpPr>
          <a:xfrm>
            <a:off x="3092813" y="2272619"/>
            <a:ext cx="2675121" cy="766416"/>
            <a:chOff x="3089408" y="2272619"/>
            <a:chExt cx="2675121" cy="76641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16EE6D5-2A51-4579-B82B-A31A19FA73FE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7B273FEE-6D66-4EE7-9134-21242BEF78DB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19FE39D-65EE-48BE-9DC6-D0F373D6FDFC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F846FBA-7DDA-48D1-B2E5-BBD7255A7BE6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889DF29-17D2-4277-95EB-D3062A49D7EF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5A1962-EC58-4EBC-8B5B-A1F3155E3B11}"/>
              </a:ext>
            </a:extLst>
          </p:cNvPr>
          <p:cNvGrpSpPr/>
          <p:nvPr/>
        </p:nvGrpSpPr>
        <p:grpSpPr>
          <a:xfrm>
            <a:off x="3092813" y="3214042"/>
            <a:ext cx="2675121" cy="775381"/>
            <a:chOff x="3098552" y="3196929"/>
            <a:chExt cx="2675121" cy="77538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9BBB7C9-9DCD-4ADE-82EA-86A333506CD8}"/>
                </a:ext>
              </a:extLst>
            </p:cNvPr>
            <p:cNvSpPr/>
            <p:nvPr/>
          </p:nvSpPr>
          <p:spPr>
            <a:xfrm>
              <a:off x="3098552" y="319692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EC2F088-58E3-475C-BC16-E59F72E559F4}"/>
                </a:ext>
              </a:extLst>
            </p:cNvPr>
            <p:cNvSpPr/>
            <p:nvPr/>
          </p:nvSpPr>
          <p:spPr>
            <a:xfrm>
              <a:off x="4550665" y="319692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4F2A7C98-2AAF-44E6-9180-F7D41AB52E5C}"/>
                </a:ext>
              </a:extLst>
            </p:cNvPr>
            <p:cNvSpPr/>
            <p:nvPr/>
          </p:nvSpPr>
          <p:spPr>
            <a:xfrm>
              <a:off x="3109550" y="353548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8CF5B7-BD91-4CBC-A91F-B9A9B4394C69}"/>
                </a:ext>
              </a:extLst>
            </p:cNvPr>
            <p:cNvSpPr/>
            <p:nvPr/>
          </p:nvSpPr>
          <p:spPr>
            <a:xfrm>
              <a:off x="3844494" y="353357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F3D2596-DF2B-4B2B-8EAB-FB096F4FE21D}"/>
                </a:ext>
              </a:extLst>
            </p:cNvPr>
            <p:cNvSpPr/>
            <p:nvPr/>
          </p:nvSpPr>
          <p:spPr>
            <a:xfrm>
              <a:off x="5393095" y="3205894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E340B2-53F5-4A83-B516-35BBF1683EC0}"/>
              </a:ext>
            </a:extLst>
          </p:cNvPr>
          <p:cNvGrpSpPr/>
          <p:nvPr/>
        </p:nvGrpSpPr>
        <p:grpSpPr>
          <a:xfrm>
            <a:off x="3092813" y="4155465"/>
            <a:ext cx="2675121" cy="766416"/>
            <a:chOff x="3087073" y="4155465"/>
            <a:chExt cx="2675121" cy="76641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A210D59-F8FC-4DFB-979C-0E6EAFFA8FD3}"/>
                </a:ext>
              </a:extLst>
            </p:cNvPr>
            <p:cNvSpPr/>
            <p:nvPr/>
          </p:nvSpPr>
          <p:spPr>
            <a:xfrm>
              <a:off x="3087073" y="4155465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595F420-6C0A-4588-8A4B-3DE41A4D28AF}"/>
                </a:ext>
              </a:extLst>
            </p:cNvPr>
            <p:cNvSpPr/>
            <p:nvPr/>
          </p:nvSpPr>
          <p:spPr>
            <a:xfrm>
              <a:off x="4539186" y="4155465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084D46A-8DAD-422E-9532-2CD845B47485}"/>
                </a:ext>
              </a:extLst>
            </p:cNvPr>
            <p:cNvSpPr/>
            <p:nvPr/>
          </p:nvSpPr>
          <p:spPr>
            <a:xfrm>
              <a:off x="3098071" y="4494020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FD1E021B-A277-477E-9A16-958A64B2FBB6}"/>
                </a:ext>
              </a:extLst>
            </p:cNvPr>
            <p:cNvSpPr/>
            <p:nvPr/>
          </p:nvSpPr>
          <p:spPr>
            <a:xfrm>
              <a:off x="3833015" y="4492107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55CD6D0-6A8D-4337-918C-323528A48130}"/>
                </a:ext>
              </a:extLst>
            </p:cNvPr>
            <p:cNvSpPr/>
            <p:nvPr/>
          </p:nvSpPr>
          <p:spPr>
            <a:xfrm>
              <a:off x="5381616" y="4155465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632B3DF-A968-46B1-A7E6-629A624C9559}"/>
              </a:ext>
            </a:extLst>
          </p:cNvPr>
          <p:cNvCxnSpPr>
            <a:cxnSpLocks/>
          </p:cNvCxnSpPr>
          <p:nvPr/>
        </p:nvCxnSpPr>
        <p:spPr>
          <a:xfrm>
            <a:off x="3009900" y="312039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CCD8522-871D-4C81-BB30-DC56FF46D098}"/>
              </a:ext>
            </a:extLst>
          </p:cNvPr>
          <p:cNvCxnSpPr>
            <a:cxnSpLocks/>
          </p:cNvCxnSpPr>
          <p:nvPr/>
        </p:nvCxnSpPr>
        <p:spPr>
          <a:xfrm>
            <a:off x="3009900" y="4088004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388499C-98E2-4652-B18F-AAA34C71501B}"/>
              </a:ext>
            </a:extLst>
          </p:cNvPr>
          <p:cNvCxnSpPr>
            <a:cxnSpLocks/>
          </p:cNvCxnSpPr>
          <p:nvPr/>
        </p:nvCxnSpPr>
        <p:spPr>
          <a:xfrm>
            <a:off x="3072649" y="5015230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55377B-B7A9-4C06-87CE-B2D2858D9F8D}"/>
              </a:ext>
            </a:extLst>
          </p:cNvPr>
          <p:cNvSpPr/>
          <p:nvPr/>
        </p:nvSpPr>
        <p:spPr>
          <a:xfrm>
            <a:off x="3185164" y="5065880"/>
            <a:ext cx="643662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쓰기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198E-43C2-4C79-8F4F-6BCFF52CA862}"/>
              </a:ext>
            </a:extLst>
          </p:cNvPr>
          <p:cNvSpPr txBox="1"/>
          <p:nvPr/>
        </p:nvSpPr>
        <p:spPr>
          <a:xfrm>
            <a:off x="2814539" y="291155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0AD1AA3-4518-4EE9-A100-68894BFA8DDF}"/>
              </a:ext>
            </a:extLst>
          </p:cNvPr>
          <p:cNvSpPr/>
          <p:nvPr/>
        </p:nvSpPr>
        <p:spPr>
          <a:xfrm>
            <a:off x="3009899" y="3148879"/>
            <a:ext cx="2870943" cy="86309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776EC4-12CD-47EA-891E-95B5D6C7681C}"/>
              </a:ext>
            </a:extLst>
          </p:cNvPr>
          <p:cNvSpPr txBox="1"/>
          <p:nvPr/>
        </p:nvSpPr>
        <p:spPr>
          <a:xfrm>
            <a:off x="2944283" y="4785083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1728B98-5DBB-4126-892B-EAD417D423DF}"/>
              </a:ext>
            </a:extLst>
          </p:cNvPr>
          <p:cNvSpPr/>
          <p:nvPr/>
        </p:nvSpPr>
        <p:spPr>
          <a:xfrm>
            <a:off x="5310309" y="5056865"/>
            <a:ext cx="520374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E9E48F0-FACE-4951-A166-65CC2110F1D3}"/>
              </a:ext>
            </a:extLst>
          </p:cNvPr>
          <p:cNvSpPr/>
          <p:nvPr/>
        </p:nvSpPr>
        <p:spPr>
          <a:xfrm>
            <a:off x="3935510" y="5152028"/>
            <a:ext cx="1286033" cy="249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952EB3-D342-43AD-9536-D6EAB68AF140}"/>
              </a:ext>
            </a:extLst>
          </p:cNvPr>
          <p:cNvSpPr txBox="1"/>
          <p:nvPr/>
        </p:nvSpPr>
        <p:spPr>
          <a:xfrm>
            <a:off x="4999591" y="4837995"/>
            <a:ext cx="380578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07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5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1105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0656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57198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 쓰기화면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37920"/>
              </p:ext>
            </p:extLst>
          </p:nvPr>
        </p:nvGraphicFramePr>
        <p:xfrm>
          <a:off x="8154186" y="476672"/>
          <a:ext cx="3918478" cy="374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항목 중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개를 선택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포스팅 여부확인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사라지며 커뮤니티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커뮤니티 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메인화면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카테고리 선택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Index List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포스팅 확인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962178" y="2785563"/>
            <a:ext cx="2785067" cy="134049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896465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272097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052220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1708382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357F09-46FE-4DA2-9C53-75EA757EA5B0}"/>
              </a:ext>
            </a:extLst>
          </p:cNvPr>
          <p:cNvSpPr/>
          <p:nvPr/>
        </p:nvSpPr>
        <p:spPr>
          <a:xfrm>
            <a:off x="962179" y="2111729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7553383-64A3-458F-8D11-EC80D8D5C25D}"/>
              </a:ext>
            </a:extLst>
          </p:cNvPr>
          <p:cNvSpPr/>
          <p:nvPr/>
        </p:nvSpPr>
        <p:spPr>
          <a:xfrm>
            <a:off x="967332" y="2446282"/>
            <a:ext cx="1084887" cy="23025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카테고리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E13C764-EA15-447E-8A5A-EB7150708E64}"/>
              </a:ext>
            </a:extLst>
          </p:cNvPr>
          <p:cNvSpPr/>
          <p:nvPr/>
        </p:nvSpPr>
        <p:spPr>
          <a:xfrm>
            <a:off x="1026643" y="4228371"/>
            <a:ext cx="56477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E10EA6E-E1EC-49F3-A97B-15AB7099B5BA}"/>
              </a:ext>
            </a:extLst>
          </p:cNvPr>
          <p:cNvSpPr/>
          <p:nvPr/>
        </p:nvSpPr>
        <p:spPr>
          <a:xfrm>
            <a:off x="1679441" y="4228370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 파일 확인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0B84E2-EED4-49BB-B656-44DADACD6606}"/>
              </a:ext>
            </a:extLst>
          </p:cNvPr>
          <p:cNvSpPr txBox="1"/>
          <p:nvPr/>
        </p:nvSpPr>
        <p:spPr>
          <a:xfrm>
            <a:off x="865006" y="1768992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새 글쓰기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24F17F3-C726-4C6C-944F-CC6586666B13}"/>
              </a:ext>
            </a:extLst>
          </p:cNvPr>
          <p:cNvSpPr/>
          <p:nvPr/>
        </p:nvSpPr>
        <p:spPr>
          <a:xfrm>
            <a:off x="1840432" y="4845867"/>
            <a:ext cx="108474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포스팅 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8059ED-81BF-4199-B5FE-2F92E0628268}"/>
              </a:ext>
            </a:extLst>
          </p:cNvPr>
          <p:cNvSpPr txBox="1"/>
          <p:nvPr/>
        </p:nvSpPr>
        <p:spPr>
          <a:xfrm>
            <a:off x="749689" y="215126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0C9190-5B79-4F5C-8F23-CCD55092F29E}"/>
              </a:ext>
            </a:extLst>
          </p:cNvPr>
          <p:cNvSpPr txBox="1"/>
          <p:nvPr/>
        </p:nvSpPr>
        <p:spPr>
          <a:xfrm>
            <a:off x="836172" y="395554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F59825-B41D-41E2-AAC2-A2660C07276A}"/>
              </a:ext>
            </a:extLst>
          </p:cNvPr>
          <p:cNvSpPr txBox="1"/>
          <p:nvPr/>
        </p:nvSpPr>
        <p:spPr>
          <a:xfrm>
            <a:off x="1646760" y="4633404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1AF913B-66A1-4781-9B7C-9A7986FD9D8F}"/>
              </a:ext>
            </a:extLst>
          </p:cNvPr>
          <p:cNvSpPr/>
          <p:nvPr/>
        </p:nvSpPr>
        <p:spPr>
          <a:xfrm>
            <a:off x="5342046" y="2210112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 내용으로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게시글을 포스팅 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98721B7-81FD-43C1-AB5E-15F2330D1F5C}"/>
              </a:ext>
            </a:extLst>
          </p:cNvPr>
          <p:cNvSpPr/>
          <p:nvPr/>
        </p:nvSpPr>
        <p:spPr>
          <a:xfrm>
            <a:off x="5540610" y="3156179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39DC0B-7359-459F-8315-A27014530819}"/>
              </a:ext>
            </a:extLst>
          </p:cNvPr>
          <p:cNvSpPr/>
          <p:nvPr/>
        </p:nvSpPr>
        <p:spPr>
          <a:xfrm>
            <a:off x="6674577" y="3156179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87C6D5E-9CCC-4583-88A8-D290E07245FF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2925180" y="2917095"/>
            <a:ext cx="2416866" cy="2101108"/>
          </a:xfrm>
          <a:prstGeom prst="bentConnector3">
            <a:avLst>
              <a:gd name="adj1" fmla="val 5964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8AC247-F011-48B9-9177-1EC65F65DE36}"/>
              </a:ext>
            </a:extLst>
          </p:cNvPr>
          <p:cNvSpPr txBox="1"/>
          <p:nvPr/>
        </p:nvSpPr>
        <p:spPr>
          <a:xfrm>
            <a:off x="5372070" y="2871635"/>
            <a:ext cx="23308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F3ECA7A-F4D3-4FE7-8101-8432641C5C6F}"/>
              </a:ext>
            </a:extLst>
          </p:cNvPr>
          <p:cNvSpPr/>
          <p:nvPr/>
        </p:nvSpPr>
        <p:spPr>
          <a:xfrm>
            <a:off x="3350426" y="4217403"/>
            <a:ext cx="443640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698974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1224554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85080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27629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63017"/>
              </p:ext>
            </p:extLst>
          </p:nvPr>
        </p:nvGraphicFramePr>
        <p:xfrm>
          <a:off x="8154186" y="476672"/>
          <a:ext cx="3918478" cy="5242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+1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갱신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갱신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누른 상태일 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댓글쓰기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댓글 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댓글쓴이의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댓글만 가능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작성시간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추천하기 버튼과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추천 수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댓글쓰기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 수정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삭제버튼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댓글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와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398484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322299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554239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2210401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ED78134-685C-45F8-AACA-97DFA94A8543}"/>
              </a:ext>
            </a:extLst>
          </p:cNvPr>
          <p:cNvSpPr/>
          <p:nvPr/>
        </p:nvSpPr>
        <p:spPr>
          <a:xfrm>
            <a:off x="1491091" y="3237428"/>
            <a:ext cx="2785067" cy="10248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2A604-C1D9-4134-BF48-F13DD801B236}"/>
              </a:ext>
            </a:extLst>
          </p:cNvPr>
          <p:cNvSpPr/>
          <p:nvPr/>
        </p:nvSpPr>
        <p:spPr>
          <a:xfrm>
            <a:off x="1491092" y="2559974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524B116-3FF0-47FB-BBFC-58FF4C18DE02}"/>
              </a:ext>
            </a:extLst>
          </p:cNvPr>
          <p:cNvSpPr/>
          <p:nvPr/>
        </p:nvSpPr>
        <p:spPr>
          <a:xfrm>
            <a:off x="1527034" y="4712237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F75FD-9C35-4D43-9E4C-AE166DC81BA1}"/>
              </a:ext>
            </a:extLst>
          </p:cNvPr>
          <p:cNvSpPr txBox="1"/>
          <p:nvPr/>
        </p:nvSpPr>
        <p:spPr>
          <a:xfrm>
            <a:off x="1265572" y="191679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ABEE0C-4A48-4E8F-ADDD-4EB6CF8C4F78}"/>
              </a:ext>
            </a:extLst>
          </p:cNvPr>
          <p:cNvSpPr txBox="1"/>
          <p:nvPr/>
        </p:nvSpPr>
        <p:spPr>
          <a:xfrm>
            <a:off x="2970413" y="413402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09981-8AFA-4EC8-9B3E-47A0AE62A843}"/>
              </a:ext>
            </a:extLst>
          </p:cNvPr>
          <p:cNvSpPr/>
          <p:nvPr/>
        </p:nvSpPr>
        <p:spPr>
          <a:xfrm>
            <a:off x="1528662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6D2BCF-6030-4812-8A1F-B3E424BCAD1A}"/>
              </a:ext>
            </a:extLst>
          </p:cNvPr>
          <p:cNvSpPr/>
          <p:nvPr/>
        </p:nvSpPr>
        <p:spPr>
          <a:xfrm>
            <a:off x="2465474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A23E87-0C79-4D81-98A9-01B5051C4826}"/>
              </a:ext>
            </a:extLst>
          </p:cNvPr>
          <p:cNvSpPr/>
          <p:nvPr/>
        </p:nvSpPr>
        <p:spPr>
          <a:xfrm>
            <a:off x="3391177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E45ED66-94F0-4D97-955E-C61F6EFE7B4B}"/>
              </a:ext>
            </a:extLst>
          </p:cNvPr>
          <p:cNvCxnSpPr>
            <a:cxnSpLocks/>
          </p:cNvCxnSpPr>
          <p:nvPr/>
        </p:nvCxnSpPr>
        <p:spPr>
          <a:xfrm>
            <a:off x="1528662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AA1683-032C-4989-9BF5-971AB63C7409}"/>
              </a:ext>
            </a:extLst>
          </p:cNvPr>
          <p:cNvSpPr/>
          <p:nvPr/>
        </p:nvSpPr>
        <p:spPr>
          <a:xfrm>
            <a:off x="2665554" y="28180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AA455D-150A-4680-910E-23BBEA16BB1E}"/>
              </a:ext>
            </a:extLst>
          </p:cNvPr>
          <p:cNvSpPr txBox="1"/>
          <p:nvPr/>
        </p:nvSpPr>
        <p:spPr>
          <a:xfrm>
            <a:off x="1489782" y="4377366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DF45C-B04A-4016-B6AB-CC118F803855}"/>
              </a:ext>
            </a:extLst>
          </p:cNvPr>
          <p:cNvSpPr/>
          <p:nvPr/>
        </p:nvSpPr>
        <p:spPr>
          <a:xfrm>
            <a:off x="1544860" y="2138627"/>
            <a:ext cx="39150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" name="하트 1">
            <a:extLst>
              <a:ext uri="{FF2B5EF4-FFF2-40B4-BE49-F238E27FC236}">
                <a16:creationId xmlns:a16="http://schemas.microsoft.com/office/drawing/2014/main" id="{FCB1227B-4679-4784-8DBC-AD1939D68233}"/>
              </a:ext>
            </a:extLst>
          </p:cNvPr>
          <p:cNvSpPr/>
          <p:nvPr/>
        </p:nvSpPr>
        <p:spPr>
          <a:xfrm>
            <a:off x="1986280" y="2147593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5EA3D84-FACB-4CA7-8492-EBB3298D61E8}"/>
              </a:ext>
            </a:extLst>
          </p:cNvPr>
          <p:cNvSpPr/>
          <p:nvPr/>
        </p:nvSpPr>
        <p:spPr>
          <a:xfrm>
            <a:off x="2255289" y="2282195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346217-DE99-4C7E-8A05-9E5CE8B108AE}"/>
              </a:ext>
            </a:extLst>
          </p:cNvPr>
          <p:cNvGrpSpPr/>
          <p:nvPr/>
        </p:nvGrpSpPr>
        <p:grpSpPr>
          <a:xfrm>
            <a:off x="1722117" y="4724399"/>
            <a:ext cx="2263569" cy="692174"/>
            <a:chOff x="233981" y="4594883"/>
            <a:chExt cx="2500252" cy="86651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4C055BB-80D8-445D-8E98-EEE1C0C3BAD5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9FD5C8C-5B81-4DA6-AC75-1A85815DC731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6DC58D60-4E5A-4ED0-BF6C-AB1F76896181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59CE6E3-884D-4C9A-8A91-B118403FCE75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06FE0A6-6961-4A48-8344-91EF5D7217CE}"/>
              </a:ext>
            </a:extLst>
          </p:cNvPr>
          <p:cNvSpPr/>
          <p:nvPr/>
        </p:nvSpPr>
        <p:spPr>
          <a:xfrm>
            <a:off x="3311175" y="5167351"/>
            <a:ext cx="391509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E7298BD-6A8E-41B7-9F00-D6D98EFFD956}"/>
              </a:ext>
            </a:extLst>
          </p:cNvPr>
          <p:cNvSpPr/>
          <p:nvPr/>
        </p:nvSpPr>
        <p:spPr>
          <a:xfrm>
            <a:off x="3771975" y="5174523"/>
            <a:ext cx="411867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D3DA771-7F56-4CDD-A1FA-4E36BAF6A17A}"/>
              </a:ext>
            </a:extLst>
          </p:cNvPr>
          <p:cNvSpPr/>
          <p:nvPr/>
        </p:nvSpPr>
        <p:spPr>
          <a:xfrm>
            <a:off x="3222996" y="4385628"/>
            <a:ext cx="969809" cy="23123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BB4BB-5064-4823-9A32-56DEB108B37C}"/>
              </a:ext>
            </a:extLst>
          </p:cNvPr>
          <p:cNvSpPr txBox="1"/>
          <p:nvPr/>
        </p:nvSpPr>
        <p:spPr>
          <a:xfrm>
            <a:off x="3110152" y="4900789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0D8020F-973A-42CC-BBE4-4F5E320993EE}"/>
              </a:ext>
            </a:extLst>
          </p:cNvPr>
          <p:cNvSpPr/>
          <p:nvPr/>
        </p:nvSpPr>
        <p:spPr>
          <a:xfrm>
            <a:off x="7012634" y="2779061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입력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E07579A-99C6-4390-B99D-4835A0BC7C32}"/>
              </a:ext>
            </a:extLst>
          </p:cNvPr>
          <p:cNvSpPr/>
          <p:nvPr/>
        </p:nvSpPr>
        <p:spPr>
          <a:xfrm>
            <a:off x="5611910" y="2985250"/>
            <a:ext cx="1326776" cy="3446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댓글내용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AE5797-29A9-475E-9EB5-8D6B3B776E4F}"/>
              </a:ext>
            </a:extLst>
          </p:cNvPr>
          <p:cNvSpPr txBox="1"/>
          <p:nvPr/>
        </p:nvSpPr>
        <p:spPr>
          <a:xfrm>
            <a:off x="6893397" y="2452345"/>
            <a:ext cx="29231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5C76B3D-0264-421F-A82E-FD358AC5583E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 flipV="1">
            <a:off x="4192805" y="3132543"/>
            <a:ext cx="1138644" cy="136870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5689316-679C-40F3-AC15-7FE1A73BC68F}"/>
              </a:ext>
            </a:extLst>
          </p:cNvPr>
          <p:cNvSpPr/>
          <p:nvPr/>
        </p:nvSpPr>
        <p:spPr>
          <a:xfrm>
            <a:off x="5331449" y="2589556"/>
            <a:ext cx="2674033" cy="108597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1C35B4-16A5-43FC-A130-EEC8FDE74233}"/>
              </a:ext>
            </a:extLst>
          </p:cNvPr>
          <p:cNvSpPr/>
          <p:nvPr/>
        </p:nvSpPr>
        <p:spPr>
          <a:xfrm>
            <a:off x="7012634" y="3182473"/>
            <a:ext cx="767571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취소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5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1278347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1092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27629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28698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29621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48233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내가 쓴 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25023"/>
              </p:ext>
            </p:extLst>
          </p:nvPr>
        </p:nvGraphicFramePr>
        <p:xfrm>
          <a:off x="8154186" y="476672"/>
          <a:ext cx="3918478" cy="4089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내가 쓴 글의 상세화면에만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‘, 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버튼이 추가되어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수정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원본 내용이 유지된 채로 렌더링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게시글 삭제 팝업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내용으로 게시글 정보가 수정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수정버튼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삭제버튼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21335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수정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117461"/>
                  </a:ext>
                </a:extLst>
              </a:tr>
              <a:tr h="2106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게시글 삭제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010871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452277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3276789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60803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2264194" y="1310777"/>
            <a:ext cx="1348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커뮤니티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ED78134-685C-45F8-AACA-97DFA94A8543}"/>
              </a:ext>
            </a:extLst>
          </p:cNvPr>
          <p:cNvSpPr/>
          <p:nvPr/>
        </p:nvSpPr>
        <p:spPr>
          <a:xfrm>
            <a:off x="1544884" y="3237428"/>
            <a:ext cx="2785067" cy="103525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922A604-C1D9-4134-BF48-F13DD801B236}"/>
              </a:ext>
            </a:extLst>
          </p:cNvPr>
          <p:cNvSpPr/>
          <p:nvPr/>
        </p:nvSpPr>
        <p:spPr>
          <a:xfrm>
            <a:off x="1544885" y="2559974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1FA7C8B-C87D-4709-9310-B078DBCAB61E}"/>
              </a:ext>
            </a:extLst>
          </p:cNvPr>
          <p:cNvSpPr/>
          <p:nvPr/>
        </p:nvSpPr>
        <p:spPr>
          <a:xfrm>
            <a:off x="3472546" y="2129664"/>
            <a:ext cx="391509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EF75FD-9C35-4D43-9E4C-AE166DC81BA1}"/>
              </a:ext>
            </a:extLst>
          </p:cNvPr>
          <p:cNvSpPr txBox="1"/>
          <p:nvPr/>
        </p:nvSpPr>
        <p:spPr>
          <a:xfrm>
            <a:off x="3251908" y="1917867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09981-8AFA-4EC8-9B3E-47A0AE62A843}"/>
              </a:ext>
            </a:extLst>
          </p:cNvPr>
          <p:cNvSpPr/>
          <p:nvPr/>
        </p:nvSpPr>
        <p:spPr>
          <a:xfrm>
            <a:off x="1582455" y="164933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36D2BCF-6030-4812-8A1F-B3E424BCAD1A}"/>
              </a:ext>
            </a:extLst>
          </p:cNvPr>
          <p:cNvSpPr/>
          <p:nvPr/>
        </p:nvSpPr>
        <p:spPr>
          <a:xfrm>
            <a:off x="2519267" y="1652444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A23E87-0C79-4D81-98A9-01B5051C4826}"/>
              </a:ext>
            </a:extLst>
          </p:cNvPr>
          <p:cNvSpPr/>
          <p:nvPr/>
        </p:nvSpPr>
        <p:spPr>
          <a:xfrm>
            <a:off x="3444970" y="1649331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E45ED66-94F0-4D97-955E-C61F6EFE7B4B}"/>
              </a:ext>
            </a:extLst>
          </p:cNvPr>
          <p:cNvCxnSpPr>
            <a:cxnSpLocks/>
          </p:cNvCxnSpPr>
          <p:nvPr/>
        </p:nvCxnSpPr>
        <p:spPr>
          <a:xfrm>
            <a:off x="1582455" y="2068570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CAA1683-032C-4989-9BF5-971AB63C7409}"/>
              </a:ext>
            </a:extLst>
          </p:cNvPr>
          <p:cNvSpPr/>
          <p:nvPr/>
        </p:nvSpPr>
        <p:spPr>
          <a:xfrm>
            <a:off x="2719347" y="28180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C8C29BD-327A-4D45-9F75-6D203EB52A7C}"/>
              </a:ext>
            </a:extLst>
          </p:cNvPr>
          <p:cNvSpPr/>
          <p:nvPr/>
        </p:nvSpPr>
        <p:spPr>
          <a:xfrm>
            <a:off x="3933346" y="2136836"/>
            <a:ext cx="411867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2554615-1DF1-4F62-839F-22B7FC8F221F}"/>
              </a:ext>
            </a:extLst>
          </p:cNvPr>
          <p:cNvSpPr/>
          <p:nvPr/>
        </p:nvSpPr>
        <p:spPr>
          <a:xfrm>
            <a:off x="1598653" y="2138627"/>
            <a:ext cx="39150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36CA78F9-BC6D-4302-A41A-553F05426866}"/>
              </a:ext>
            </a:extLst>
          </p:cNvPr>
          <p:cNvSpPr/>
          <p:nvPr/>
        </p:nvSpPr>
        <p:spPr>
          <a:xfrm>
            <a:off x="2040073" y="2147593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4726A87-F9E4-40B4-A4DF-0D2C2463DE58}"/>
              </a:ext>
            </a:extLst>
          </p:cNvPr>
          <p:cNvSpPr/>
          <p:nvPr/>
        </p:nvSpPr>
        <p:spPr>
          <a:xfrm>
            <a:off x="2309082" y="2282195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59BE58F-FDAB-4254-9E3C-4118362EC76F}"/>
              </a:ext>
            </a:extLst>
          </p:cNvPr>
          <p:cNvSpPr/>
          <p:nvPr/>
        </p:nvSpPr>
        <p:spPr>
          <a:xfrm>
            <a:off x="1580827" y="4676377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4A30FC-EB87-4FA1-9D34-8412214E222A}"/>
              </a:ext>
            </a:extLst>
          </p:cNvPr>
          <p:cNvSpPr txBox="1"/>
          <p:nvPr/>
        </p:nvSpPr>
        <p:spPr>
          <a:xfrm>
            <a:off x="1543575" y="4341506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8A8A11-C081-48D3-9AD6-B9351D342A89}"/>
              </a:ext>
            </a:extLst>
          </p:cNvPr>
          <p:cNvGrpSpPr/>
          <p:nvPr/>
        </p:nvGrpSpPr>
        <p:grpSpPr>
          <a:xfrm>
            <a:off x="1775910" y="4688539"/>
            <a:ext cx="2263569" cy="692174"/>
            <a:chOff x="233981" y="4594883"/>
            <a:chExt cx="2500252" cy="86651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5E57A31-688B-4868-9258-15B42693590A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A2CD53A-3994-4868-8EF0-145501E098F5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A62CEC3-FC39-4454-B224-F1D385E74F20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501F25B-C01A-4108-BEBE-90E6B184A0C9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B8C6F4-0ECD-4BC4-9128-45331E60DFD2}"/>
              </a:ext>
            </a:extLst>
          </p:cNvPr>
          <p:cNvSpPr/>
          <p:nvPr/>
        </p:nvSpPr>
        <p:spPr>
          <a:xfrm>
            <a:off x="3364968" y="5131491"/>
            <a:ext cx="391509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6529A03-C5B9-4035-9C0D-E0DF470B9334}"/>
              </a:ext>
            </a:extLst>
          </p:cNvPr>
          <p:cNvSpPr/>
          <p:nvPr/>
        </p:nvSpPr>
        <p:spPr>
          <a:xfrm>
            <a:off x="3825768" y="5138663"/>
            <a:ext cx="411867" cy="21155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4C39271-46EE-41E4-991F-E23AAAE8C716}"/>
              </a:ext>
            </a:extLst>
          </p:cNvPr>
          <p:cNvSpPr/>
          <p:nvPr/>
        </p:nvSpPr>
        <p:spPr>
          <a:xfrm>
            <a:off x="3276789" y="4349768"/>
            <a:ext cx="969809" cy="23123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D95A10-86F6-415B-AC11-D1E8B5F5FBF2}"/>
              </a:ext>
            </a:extLst>
          </p:cNvPr>
          <p:cNvSpPr/>
          <p:nvPr/>
        </p:nvSpPr>
        <p:spPr>
          <a:xfrm>
            <a:off x="5342046" y="5311900"/>
            <a:ext cx="2618585" cy="1413966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정말 이 게시글을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삭제하시겠어요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72012B0-C71C-40D6-A874-552F0A0DD05D}"/>
              </a:ext>
            </a:extLst>
          </p:cNvPr>
          <p:cNvSpPr/>
          <p:nvPr/>
        </p:nvSpPr>
        <p:spPr>
          <a:xfrm>
            <a:off x="5540610" y="6257967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1EFFA72-87BC-4EFF-8FBD-A304BD3C112E}"/>
              </a:ext>
            </a:extLst>
          </p:cNvPr>
          <p:cNvSpPr/>
          <p:nvPr/>
        </p:nvSpPr>
        <p:spPr>
          <a:xfrm>
            <a:off x="6674577" y="6257967"/>
            <a:ext cx="956537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아니오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894C976-2BC5-4A36-843C-3E69D8D3ABDF}"/>
              </a:ext>
            </a:extLst>
          </p:cNvPr>
          <p:cNvCxnSpPr>
            <a:cxnSpLocks/>
            <a:stCxn id="55" idx="3"/>
            <a:endCxn id="79" idx="1"/>
          </p:cNvCxnSpPr>
          <p:nvPr/>
        </p:nvCxnSpPr>
        <p:spPr>
          <a:xfrm>
            <a:off x="4345213" y="2309172"/>
            <a:ext cx="996833" cy="370971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38D75E6-F8A2-49AC-8983-A170EB481FF4}"/>
              </a:ext>
            </a:extLst>
          </p:cNvPr>
          <p:cNvSpPr txBox="1"/>
          <p:nvPr/>
        </p:nvSpPr>
        <p:spPr>
          <a:xfrm>
            <a:off x="5372070" y="5973423"/>
            <a:ext cx="233080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 latinLnBrk="1">
              <a:lnSpc>
                <a:spcPct val="120000"/>
              </a:lnSpc>
            </a:pP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2A8101-61F3-40B4-9109-5C6ECE8E1736}"/>
              </a:ext>
            </a:extLst>
          </p:cNvPr>
          <p:cNvSpPr txBox="1"/>
          <p:nvPr/>
        </p:nvSpPr>
        <p:spPr>
          <a:xfrm>
            <a:off x="4174006" y="1826592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5" name="그림 84" descr="광장이(가) 표시된 사진&#10;&#10;자동 생성된 설명">
            <a:extLst>
              <a:ext uri="{FF2B5EF4-FFF2-40B4-BE49-F238E27FC236}">
                <a16:creationId xmlns:a16="http://schemas.microsoft.com/office/drawing/2014/main" id="{992DFFB9-C0F0-4014-930C-6336CC765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5603885" y="787724"/>
            <a:ext cx="2141384" cy="4376493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25A71F9-5254-4738-B1B6-162BE50ABC3D}"/>
              </a:ext>
            </a:extLst>
          </p:cNvPr>
          <p:cNvSpPr/>
          <p:nvPr/>
        </p:nvSpPr>
        <p:spPr>
          <a:xfrm>
            <a:off x="5758428" y="2416791"/>
            <a:ext cx="1796062" cy="904352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F3985CD-A7A4-416F-B78F-78495BA689D0}"/>
              </a:ext>
            </a:extLst>
          </p:cNvPr>
          <p:cNvSpPr/>
          <p:nvPr/>
        </p:nvSpPr>
        <p:spPr>
          <a:xfrm>
            <a:off x="5716051" y="4244929"/>
            <a:ext cx="1896250" cy="3513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400">
              <a:solidFill>
                <a:schemeClr val="tx1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00441A7-2347-4BEA-AEF7-17B6E8871BAD}"/>
              </a:ext>
            </a:extLst>
          </p:cNvPr>
          <p:cNvSpPr/>
          <p:nvPr/>
        </p:nvSpPr>
        <p:spPr>
          <a:xfrm>
            <a:off x="5800001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2FBBA42-BBA9-4D39-95B2-CBF0B50B0670}"/>
              </a:ext>
            </a:extLst>
          </p:cNvPr>
          <p:cNvSpPr/>
          <p:nvPr/>
        </p:nvSpPr>
        <p:spPr>
          <a:xfrm>
            <a:off x="6164221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2E40BFE-F61A-4B5E-9611-54C44A704A19}"/>
              </a:ext>
            </a:extLst>
          </p:cNvPr>
          <p:cNvSpPr/>
          <p:nvPr/>
        </p:nvSpPr>
        <p:spPr>
          <a:xfrm>
            <a:off x="6528440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 err="1">
                <a:solidFill>
                  <a:schemeClr val="tx1"/>
                </a:solidFill>
              </a:rPr>
              <a:t>챌린지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5231322-FE77-49AE-AB4F-272CE0687F75}"/>
              </a:ext>
            </a:extLst>
          </p:cNvPr>
          <p:cNvSpPr/>
          <p:nvPr/>
        </p:nvSpPr>
        <p:spPr>
          <a:xfrm>
            <a:off x="6892660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5ADDF79-4BD8-4CA7-B1A6-52BBF5A80D50}"/>
              </a:ext>
            </a:extLst>
          </p:cNvPr>
          <p:cNvSpPr/>
          <p:nvPr/>
        </p:nvSpPr>
        <p:spPr>
          <a:xfrm>
            <a:off x="7256879" y="4244929"/>
            <a:ext cx="262925" cy="3513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685CC1D-CBE6-46F0-B36D-43682647C9A3}"/>
              </a:ext>
            </a:extLst>
          </p:cNvPr>
          <p:cNvSpPr/>
          <p:nvPr/>
        </p:nvSpPr>
        <p:spPr>
          <a:xfrm>
            <a:off x="6461385" y="1272649"/>
            <a:ext cx="426384" cy="1468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Logo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CD2577-0413-4C78-944E-9C9634D6D84F}"/>
              </a:ext>
            </a:extLst>
          </p:cNvPr>
          <p:cNvSpPr txBox="1"/>
          <p:nvPr/>
        </p:nvSpPr>
        <p:spPr>
          <a:xfrm>
            <a:off x="6239648" y="1421842"/>
            <a:ext cx="869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커뮤니티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4703662-06DB-4996-ACBC-BF97144FC6DF}"/>
              </a:ext>
            </a:extLst>
          </p:cNvPr>
          <p:cNvSpPr/>
          <p:nvPr/>
        </p:nvSpPr>
        <p:spPr>
          <a:xfrm>
            <a:off x="5758429" y="1962196"/>
            <a:ext cx="1796062" cy="13298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D4A8036-23B2-4A1C-BA25-7F93E1500D0A}"/>
              </a:ext>
            </a:extLst>
          </p:cNvPr>
          <p:cNvSpPr/>
          <p:nvPr/>
        </p:nvSpPr>
        <p:spPr>
          <a:xfrm>
            <a:off x="5761752" y="2187899"/>
            <a:ext cx="699633" cy="15533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카테고리 선택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938BFB-F6C6-4FF1-99B2-14E19D4548C9}"/>
              </a:ext>
            </a:extLst>
          </p:cNvPr>
          <p:cNvSpPr txBox="1"/>
          <p:nvPr/>
        </p:nvSpPr>
        <p:spPr>
          <a:xfrm>
            <a:off x="5695763" y="1730972"/>
            <a:ext cx="8698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[</a:t>
            </a:r>
            <a:r>
              <a:rPr lang="ko-KR" altLang="en-US" sz="800" b="1" dirty="0"/>
              <a:t>글 수정하기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C258BA65-C6DA-4E2F-9F5F-BA459900179E}"/>
              </a:ext>
            </a:extLst>
          </p:cNvPr>
          <p:cNvSpPr/>
          <p:nvPr/>
        </p:nvSpPr>
        <p:spPr>
          <a:xfrm>
            <a:off x="6324805" y="3806753"/>
            <a:ext cx="699543" cy="23252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수정하기</a:t>
            </a: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C6E4BA0C-1FC2-4B48-B171-B67439B6AC1C}"/>
              </a:ext>
            </a:extLst>
          </p:cNvPr>
          <p:cNvCxnSpPr>
            <a:cxnSpLocks/>
            <a:stCxn id="45" idx="1"/>
            <a:endCxn id="85" idx="0"/>
          </p:cNvCxnSpPr>
          <p:nvPr/>
        </p:nvCxnSpPr>
        <p:spPr>
          <a:xfrm rot="10800000" flipH="1">
            <a:off x="3472545" y="787724"/>
            <a:ext cx="3202031" cy="1514276"/>
          </a:xfrm>
          <a:prstGeom prst="bentConnector4">
            <a:avLst>
              <a:gd name="adj1" fmla="val -7139"/>
              <a:gd name="adj2" fmla="val 11509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7B5C442-A87A-486A-88C4-BAE4A3568916}"/>
              </a:ext>
            </a:extLst>
          </p:cNvPr>
          <p:cNvSpPr txBox="1"/>
          <p:nvPr/>
        </p:nvSpPr>
        <p:spPr>
          <a:xfrm>
            <a:off x="6120226" y="3601106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07E1E03-7FB0-4D32-A1D6-39E1FF2F8A6D}"/>
              </a:ext>
            </a:extLst>
          </p:cNvPr>
          <p:cNvGrpSpPr/>
          <p:nvPr/>
        </p:nvGrpSpPr>
        <p:grpSpPr>
          <a:xfrm>
            <a:off x="5777161" y="3409039"/>
            <a:ext cx="1796062" cy="267902"/>
            <a:chOff x="8189440" y="4934580"/>
            <a:chExt cx="2767423" cy="378650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82FD596A-4BAB-4FB2-917E-C7722F089DDB}"/>
                </a:ext>
              </a:extLst>
            </p:cNvPr>
            <p:cNvSpPr/>
            <p:nvPr/>
          </p:nvSpPr>
          <p:spPr>
            <a:xfrm>
              <a:off x="8189440" y="4945548"/>
              <a:ext cx="564778" cy="34467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파일 첨부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E6A96CE0-8171-4E64-A443-5C7CD76CA607}"/>
                </a:ext>
              </a:extLst>
            </p:cNvPr>
            <p:cNvSpPr/>
            <p:nvPr/>
          </p:nvSpPr>
          <p:spPr>
            <a:xfrm>
              <a:off x="8842238" y="4945547"/>
              <a:ext cx="1610604" cy="3676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첨부 파일 확인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2674E4A-A60F-4901-B0FD-6D2BC2D67418}"/>
                </a:ext>
              </a:extLst>
            </p:cNvPr>
            <p:cNvSpPr/>
            <p:nvPr/>
          </p:nvSpPr>
          <p:spPr>
            <a:xfrm>
              <a:off x="10513223" y="4934580"/>
              <a:ext cx="443640" cy="344671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삭제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332F8181-F132-4D92-A03A-CD1E5D6C69C0}"/>
              </a:ext>
            </a:extLst>
          </p:cNvPr>
          <p:cNvSpPr txBox="1"/>
          <p:nvPr/>
        </p:nvSpPr>
        <p:spPr>
          <a:xfrm>
            <a:off x="5540610" y="4712468"/>
            <a:ext cx="6163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ko-KR" altLang="en-US" sz="1800" b="1" dirty="0">
                <a:solidFill>
                  <a:schemeClr val="tx1"/>
                </a:solidFill>
                <a:latin typeface="+mn-ea"/>
                <a:ea typeface="+mn-ea"/>
              </a:rPr>
              <a:t>게시글 수정 화면</a:t>
            </a: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5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2784422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6016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흡연 통계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흡연 통계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4722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나이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성별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담배 가격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흡연 경력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평균 흡연량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최근 평균 흡연량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오늘 핀 담배 개수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금연 일수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 조합하여 통계자료를 만들어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2958352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5347641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3109355" y="1896409"/>
            <a:ext cx="2691562" cy="12681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4114107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C6FAA-4290-4C78-8F66-05B33430A676}"/>
              </a:ext>
            </a:extLst>
          </p:cNvPr>
          <p:cNvSpPr txBox="1"/>
          <p:nvPr/>
        </p:nvSpPr>
        <p:spPr>
          <a:xfrm>
            <a:off x="3783107" y="1346637"/>
            <a:ext cx="132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흡연통계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0718E7-BBFD-4A92-982D-57006C58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565" y="3812388"/>
            <a:ext cx="2789421" cy="15436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DD54FC-E53D-491A-9103-53A178D1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64" y="1878402"/>
            <a:ext cx="2789421" cy="15436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6C33E5-D3F4-4E17-A7B1-6AD256291901}"/>
              </a:ext>
            </a:extLst>
          </p:cNvPr>
          <p:cNvSpPr txBox="1"/>
          <p:nvPr/>
        </p:nvSpPr>
        <p:spPr>
          <a:xfrm>
            <a:off x="3047998" y="1613471"/>
            <a:ext cx="16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금연으로 얻은 이득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6E8D8-98AB-41E0-B514-C71A3AA89E09}"/>
              </a:ext>
            </a:extLst>
          </p:cNvPr>
          <p:cNvSpPr txBox="1"/>
          <p:nvPr/>
        </p:nvSpPr>
        <p:spPr>
          <a:xfrm>
            <a:off x="3047998" y="3523792"/>
            <a:ext cx="165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</a:t>
            </a:r>
            <a:r>
              <a:rPr lang="ko-KR" altLang="en-US" sz="1200" b="1" dirty="0"/>
              <a:t>흡연으로 잃은 것들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327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57375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접속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1876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미리 생성된 관리자용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[ID],[PW]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입력후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로그인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C1DA0E-6700-445F-BAF3-303099E7F40B}"/>
              </a:ext>
            </a:extLst>
          </p:cNvPr>
          <p:cNvGrpSpPr/>
          <p:nvPr/>
        </p:nvGrpSpPr>
        <p:grpSpPr>
          <a:xfrm>
            <a:off x="690282" y="1411468"/>
            <a:ext cx="7118664" cy="4308016"/>
            <a:chOff x="42566" y="1375608"/>
            <a:chExt cx="7990498" cy="47440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C665A0-A6B3-46DE-9E93-0CE7004AD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6" y="1375608"/>
              <a:ext cx="7990498" cy="47440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646CDD-F628-40F3-891E-23E56DD55AB1}"/>
                </a:ext>
              </a:extLst>
            </p:cNvPr>
            <p:cNvSpPr txBox="1"/>
            <p:nvPr/>
          </p:nvSpPr>
          <p:spPr>
            <a:xfrm>
              <a:off x="3460377" y="3535308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ID</a:t>
              </a:r>
              <a:r>
                <a:rPr lang="ko-KR" altLang="en-US" dirty="0"/>
                <a:t> 입력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96209-0661-4115-B769-1AD85EB819A4}"/>
                </a:ext>
              </a:extLst>
            </p:cNvPr>
            <p:cNvSpPr txBox="1"/>
            <p:nvPr/>
          </p:nvSpPr>
          <p:spPr>
            <a:xfrm>
              <a:off x="3460377" y="4270414"/>
              <a:ext cx="1389530" cy="370840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PW </a:t>
              </a:r>
              <a:r>
                <a:rPr lang="ko-KR" altLang="en-US" dirty="0"/>
                <a:t>입력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41476-8E7E-4C65-9641-CEA714815371}"/>
                </a:ext>
              </a:extLst>
            </p:cNvPr>
            <p:cNvSpPr txBox="1"/>
            <p:nvPr/>
          </p:nvSpPr>
          <p:spPr>
            <a:xfrm>
              <a:off x="2903779" y="2251939"/>
              <a:ext cx="226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관리자 접속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46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56722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관리자 홈 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43836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관리 화면으로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커뮤니티 관리 화면으로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46CDD-F628-40F3-891E-23E56DD55AB1}"/>
              </a:ext>
            </a:extLst>
          </p:cNvPr>
          <p:cNvSpPr txBox="1"/>
          <p:nvPr/>
        </p:nvSpPr>
        <p:spPr>
          <a:xfrm>
            <a:off x="3460377" y="3535308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6209-0661-4115-B769-1AD85EB819A4}"/>
              </a:ext>
            </a:extLst>
          </p:cNvPr>
          <p:cNvSpPr txBox="1"/>
          <p:nvPr/>
        </p:nvSpPr>
        <p:spPr>
          <a:xfrm>
            <a:off x="3460377" y="4270414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2903779" y="2064366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FEA17A-7DCF-433E-B54A-C109F654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7DC0B-D5A9-48F1-B8AA-E723D0CA5AF9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EA40E-787B-49A6-A856-F4A6A0750966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C91BB-3864-4681-9990-76F3180ACC03}"/>
              </a:ext>
            </a:extLst>
          </p:cNvPr>
          <p:cNvSpPr txBox="1"/>
          <p:nvPr/>
        </p:nvSpPr>
        <p:spPr>
          <a:xfrm>
            <a:off x="463882" y="2159760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A8801-8B8C-49F2-B129-091F7E548042}"/>
              </a:ext>
            </a:extLst>
          </p:cNvPr>
          <p:cNvSpPr txBox="1"/>
          <p:nvPr/>
        </p:nvSpPr>
        <p:spPr>
          <a:xfrm>
            <a:off x="463882" y="2551727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A3E5D4-EC9C-4CE6-9FF8-B43BFF83176B}"/>
              </a:ext>
            </a:extLst>
          </p:cNvPr>
          <p:cNvSpPr txBox="1"/>
          <p:nvPr/>
        </p:nvSpPr>
        <p:spPr>
          <a:xfrm>
            <a:off x="2151529" y="1900518"/>
            <a:ext cx="5289177" cy="1754326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어서오세요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r>
              <a:rPr lang="ko-KR" altLang="en-US" sz="3600" b="1" dirty="0">
                <a:solidFill>
                  <a:schemeClr val="bg1"/>
                </a:solidFill>
              </a:rPr>
              <a:t>관리자님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2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5126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81780"/>
              </p:ext>
            </p:extLst>
          </p:nvPr>
        </p:nvGraphicFramePr>
        <p:xfrm>
          <a:off x="8154186" y="476672"/>
          <a:ext cx="3977363" cy="407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게시글만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리스트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게시글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5349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검색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Box, 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글쓴이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게시글 필터링 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관리자 글쓰기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관리자 글쓰기 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8982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646CDD-F628-40F3-891E-23E56DD55AB1}"/>
              </a:ext>
            </a:extLst>
          </p:cNvPr>
          <p:cNvSpPr txBox="1"/>
          <p:nvPr/>
        </p:nvSpPr>
        <p:spPr>
          <a:xfrm>
            <a:off x="4419602" y="4377992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6209-0661-4115-B769-1AD85EB819A4}"/>
              </a:ext>
            </a:extLst>
          </p:cNvPr>
          <p:cNvSpPr txBox="1"/>
          <p:nvPr/>
        </p:nvSpPr>
        <p:spPr>
          <a:xfrm>
            <a:off x="4419602" y="5113098"/>
            <a:ext cx="1389530" cy="370840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PW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30F446-210C-4A30-A330-4B8CC12C4449}"/>
              </a:ext>
            </a:extLst>
          </p:cNvPr>
          <p:cNvGrpSpPr/>
          <p:nvPr/>
        </p:nvGrpSpPr>
        <p:grpSpPr>
          <a:xfrm>
            <a:off x="2258586" y="2553055"/>
            <a:ext cx="2675121" cy="766416"/>
            <a:chOff x="3089408" y="2272619"/>
            <a:chExt cx="2675121" cy="76641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83E2D2E-AE37-4B1C-B7C0-15F3CB341609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6D803EA-9BE8-41E9-9972-38AB8C9D4EC4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4A39876-A1C6-4CD3-8319-AF64025835EB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C8B47DA-F841-4FB1-AE9F-A6AB3024A8A7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CE4FFF5-AE8E-4DCF-B916-84474ED5C414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E28341F-9F1C-4F18-A990-E7F8BF28E0D0}"/>
              </a:ext>
            </a:extLst>
          </p:cNvPr>
          <p:cNvCxnSpPr>
            <a:cxnSpLocks/>
          </p:cNvCxnSpPr>
          <p:nvPr/>
        </p:nvCxnSpPr>
        <p:spPr>
          <a:xfrm>
            <a:off x="3129771" y="3747321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9DBEE-0BB7-4090-90CB-1167CB247C6A}"/>
              </a:ext>
            </a:extLst>
          </p:cNvPr>
          <p:cNvGrpSpPr/>
          <p:nvPr/>
        </p:nvGrpSpPr>
        <p:grpSpPr>
          <a:xfrm>
            <a:off x="2247588" y="3622052"/>
            <a:ext cx="2675121" cy="766416"/>
            <a:chOff x="3089408" y="2272619"/>
            <a:chExt cx="2675121" cy="76641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FE132E6-1A0E-44C5-9B78-B63BDFBE41A0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3A35C36-ABC2-464F-A854-592374208379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DD229B-2DE6-4279-9EB5-6ADAD1FB3D7A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EC9DC05-0ECB-43D0-8FA9-A35930D17B0F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98ED516-D104-4137-A49B-A75BFE9B84A3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D8EACD-8196-46D3-AD4D-07ED0AAAEC3C}"/>
              </a:ext>
            </a:extLst>
          </p:cNvPr>
          <p:cNvCxnSpPr>
            <a:cxnSpLocks/>
          </p:cNvCxnSpPr>
          <p:nvPr/>
        </p:nvCxnSpPr>
        <p:spPr>
          <a:xfrm>
            <a:off x="3117478" y="4680252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4D5C50F-1A93-46B6-A048-406C1A17E63D}"/>
              </a:ext>
            </a:extLst>
          </p:cNvPr>
          <p:cNvGrpSpPr/>
          <p:nvPr/>
        </p:nvGrpSpPr>
        <p:grpSpPr>
          <a:xfrm>
            <a:off x="2247588" y="4763210"/>
            <a:ext cx="2675121" cy="766416"/>
            <a:chOff x="3089408" y="2272619"/>
            <a:chExt cx="2675121" cy="76641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B76C2E1-765F-444F-9B67-151A428A5F72}"/>
                </a:ext>
              </a:extLst>
            </p:cNvPr>
            <p:cNvSpPr/>
            <p:nvPr/>
          </p:nvSpPr>
          <p:spPr>
            <a:xfrm>
              <a:off x="3089408" y="2272619"/>
              <a:ext cx="1397871" cy="242642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5361600-12CC-493D-B5D8-C6E0FAECF126}"/>
                </a:ext>
              </a:extLst>
            </p:cNvPr>
            <p:cNvSpPr/>
            <p:nvPr/>
          </p:nvSpPr>
          <p:spPr>
            <a:xfrm>
              <a:off x="4541521" y="2272619"/>
              <a:ext cx="78818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468DBDD-3A19-4AAF-9E4E-AED455724A67}"/>
                </a:ext>
              </a:extLst>
            </p:cNvPr>
            <p:cNvSpPr/>
            <p:nvPr/>
          </p:nvSpPr>
          <p:spPr>
            <a:xfrm>
              <a:off x="3100406" y="2611174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글쓴이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C280F7E-AF76-47F7-A58F-E0FA95081D96}"/>
                </a:ext>
              </a:extLst>
            </p:cNvPr>
            <p:cNvSpPr/>
            <p:nvPr/>
          </p:nvSpPr>
          <p:spPr>
            <a:xfrm>
              <a:off x="3835350" y="2609261"/>
              <a:ext cx="651929" cy="41136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작성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일자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92B87ABA-2C11-4E4C-8671-E01AF377B8FC}"/>
                </a:ext>
              </a:extLst>
            </p:cNvPr>
            <p:cNvSpPr/>
            <p:nvPr/>
          </p:nvSpPr>
          <p:spPr>
            <a:xfrm>
              <a:off x="5383951" y="2272619"/>
              <a:ext cx="380578" cy="766416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댓글</a:t>
              </a:r>
              <a:r>
                <a:rPr lang="en-US" altLang="ko-KR" sz="105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추천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8D7A58-B7F0-4290-9AD3-62EFFC0AD230}"/>
              </a:ext>
            </a:extLst>
          </p:cNvPr>
          <p:cNvCxnSpPr>
            <a:cxnSpLocks/>
          </p:cNvCxnSpPr>
          <p:nvPr/>
        </p:nvCxnSpPr>
        <p:spPr>
          <a:xfrm>
            <a:off x="3144371" y="5612583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0BDF0ED-6010-41FF-BFB7-4A13E6E7E3B7}"/>
              </a:ext>
            </a:extLst>
          </p:cNvPr>
          <p:cNvSpPr/>
          <p:nvPr/>
        </p:nvSpPr>
        <p:spPr>
          <a:xfrm>
            <a:off x="6916534" y="1914620"/>
            <a:ext cx="520374" cy="34467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검색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7DADDA-79BB-4782-9E56-FE768A06235A}"/>
              </a:ext>
            </a:extLst>
          </p:cNvPr>
          <p:cNvSpPr/>
          <p:nvPr/>
        </p:nvSpPr>
        <p:spPr>
          <a:xfrm>
            <a:off x="5541735" y="2009783"/>
            <a:ext cx="1286033" cy="24933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61AF773-D620-4526-96A1-AF67875583B3}"/>
              </a:ext>
            </a:extLst>
          </p:cNvPr>
          <p:cNvSpPr/>
          <p:nvPr/>
        </p:nvSpPr>
        <p:spPr>
          <a:xfrm>
            <a:off x="2269584" y="1865690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293ED2-2A9F-4B0B-8D33-8B9EFD76A801}"/>
              </a:ext>
            </a:extLst>
          </p:cNvPr>
          <p:cNvSpPr/>
          <p:nvPr/>
        </p:nvSpPr>
        <p:spPr>
          <a:xfrm>
            <a:off x="3206396" y="1868802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C511AF0-4F38-4E43-975C-F4D6C6F6600C}"/>
              </a:ext>
            </a:extLst>
          </p:cNvPr>
          <p:cNvSpPr/>
          <p:nvPr/>
        </p:nvSpPr>
        <p:spPr>
          <a:xfrm>
            <a:off x="4132099" y="1865689"/>
            <a:ext cx="793191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0697120-CDB1-400D-AC69-DEE4CCFDC3E9}"/>
              </a:ext>
            </a:extLst>
          </p:cNvPr>
          <p:cNvCxnSpPr>
            <a:cxnSpLocks/>
          </p:cNvCxnSpPr>
          <p:nvPr/>
        </p:nvCxnSpPr>
        <p:spPr>
          <a:xfrm>
            <a:off x="2269584" y="2284928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AAC9F8-CEE2-4C3A-A6B1-03C2C8FDBD1A}"/>
              </a:ext>
            </a:extLst>
          </p:cNvPr>
          <p:cNvSpPr txBox="1"/>
          <p:nvPr/>
        </p:nvSpPr>
        <p:spPr>
          <a:xfrm>
            <a:off x="2026556" y="1527330"/>
            <a:ext cx="21024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3EB89C-A2CA-41C3-ADD9-F47AD1221047}"/>
              </a:ext>
            </a:extLst>
          </p:cNvPr>
          <p:cNvSpPr txBox="1"/>
          <p:nvPr/>
        </p:nvSpPr>
        <p:spPr>
          <a:xfrm>
            <a:off x="1961992" y="2213760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48C234-A60C-4814-BA55-39B9ACAF14A0}"/>
              </a:ext>
            </a:extLst>
          </p:cNvPr>
          <p:cNvSpPr txBox="1"/>
          <p:nvPr/>
        </p:nvSpPr>
        <p:spPr>
          <a:xfrm>
            <a:off x="6703703" y="1635937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04B471-BC48-4607-9B58-F11EEC8F0B65}"/>
              </a:ext>
            </a:extLst>
          </p:cNvPr>
          <p:cNvSpPr/>
          <p:nvPr/>
        </p:nvSpPr>
        <p:spPr>
          <a:xfrm>
            <a:off x="6334371" y="4980423"/>
            <a:ext cx="138953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관리자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작성 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A35F61-07E0-46A1-A5EB-326E3120F3B8}"/>
              </a:ext>
            </a:extLst>
          </p:cNvPr>
          <p:cNvSpPr txBox="1"/>
          <p:nvPr/>
        </p:nvSpPr>
        <p:spPr>
          <a:xfrm>
            <a:off x="6192185" y="4680252"/>
            <a:ext cx="187531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3BD2779-9C02-42B7-B39E-B006E03C09FE}"/>
              </a:ext>
            </a:extLst>
          </p:cNvPr>
          <p:cNvCxnSpPr>
            <a:cxnSpLocks/>
          </p:cNvCxnSpPr>
          <p:nvPr/>
        </p:nvCxnSpPr>
        <p:spPr>
          <a:xfrm>
            <a:off x="2139642" y="3429000"/>
            <a:ext cx="36694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803799-3DC9-48EE-B970-D853B5943176}"/>
              </a:ext>
            </a:extLst>
          </p:cNvPr>
          <p:cNvCxnSpPr>
            <a:cxnSpLocks/>
          </p:cNvCxnSpPr>
          <p:nvPr/>
        </p:nvCxnSpPr>
        <p:spPr>
          <a:xfrm>
            <a:off x="2085854" y="4612342"/>
            <a:ext cx="36694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62D3E3F-C945-4D89-8A4E-17FF6A441BB9}"/>
              </a:ext>
            </a:extLst>
          </p:cNvPr>
          <p:cNvSpPr/>
          <p:nvPr/>
        </p:nvSpPr>
        <p:spPr>
          <a:xfrm>
            <a:off x="2209872" y="2501402"/>
            <a:ext cx="2801400" cy="87836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1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63213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93692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게시글 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56977"/>
              </p:ext>
            </p:extLst>
          </p:nvPr>
        </p:nvGraphicFramePr>
        <p:xfrm>
          <a:off x="8154186" y="745617"/>
          <a:ext cx="3977363" cy="251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관리자는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User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의 게시글을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수정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할 수 없으며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‘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삭제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＇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만 가능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게시글 삭제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글 작성자 여부와 상관없이 게시글 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F9938E9-E42E-4DEB-AD12-00F3833E83B3}"/>
              </a:ext>
            </a:extLst>
          </p:cNvPr>
          <p:cNvSpPr/>
          <p:nvPr/>
        </p:nvSpPr>
        <p:spPr>
          <a:xfrm>
            <a:off x="2593750" y="3497404"/>
            <a:ext cx="2785067" cy="10248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8E7547A-E53A-4A90-A6B8-6011F7839AA8}"/>
              </a:ext>
            </a:extLst>
          </p:cNvPr>
          <p:cNvSpPr/>
          <p:nvPr/>
        </p:nvSpPr>
        <p:spPr>
          <a:xfrm>
            <a:off x="2593751" y="2819950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E4A25DD-228A-4F6C-9632-395601AAEB17}"/>
              </a:ext>
            </a:extLst>
          </p:cNvPr>
          <p:cNvSpPr/>
          <p:nvPr/>
        </p:nvSpPr>
        <p:spPr>
          <a:xfrm>
            <a:off x="2629693" y="4972213"/>
            <a:ext cx="2749123" cy="759956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82179B-E4E6-4FB3-A394-7AF10A2200DB}"/>
              </a:ext>
            </a:extLst>
          </p:cNvPr>
          <p:cNvSpPr txBox="1"/>
          <p:nvPr/>
        </p:nvSpPr>
        <p:spPr>
          <a:xfrm>
            <a:off x="6474801" y="4534536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5FC0921-7C45-43A2-A5E7-F54C4F743689}"/>
              </a:ext>
            </a:extLst>
          </p:cNvPr>
          <p:cNvSpPr/>
          <p:nvPr/>
        </p:nvSpPr>
        <p:spPr>
          <a:xfrm>
            <a:off x="2631321" y="1909308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자유게시판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8CD42E2-FCF2-4E92-998C-76551A0661D9}"/>
              </a:ext>
            </a:extLst>
          </p:cNvPr>
          <p:cNvSpPr/>
          <p:nvPr/>
        </p:nvSpPr>
        <p:spPr>
          <a:xfrm>
            <a:off x="3568133" y="1912420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공유해요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금연 </a:t>
            </a:r>
            <a:r>
              <a:rPr lang="ko-KR" altLang="en-US" sz="900" dirty="0" err="1">
                <a:solidFill>
                  <a:schemeClr val="tx1"/>
                </a:solidFill>
              </a:rPr>
              <a:t>꿀팁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8D5BF36-2CFB-470A-89F5-9096FAD149F0}"/>
              </a:ext>
            </a:extLst>
          </p:cNvPr>
          <p:cNvSpPr/>
          <p:nvPr/>
        </p:nvSpPr>
        <p:spPr>
          <a:xfrm>
            <a:off x="4493836" y="1909307"/>
            <a:ext cx="793191" cy="33855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같이해요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D76BA55-9E12-4007-A592-4A0F092E890F}"/>
              </a:ext>
            </a:extLst>
          </p:cNvPr>
          <p:cNvCxnSpPr>
            <a:cxnSpLocks/>
          </p:cNvCxnSpPr>
          <p:nvPr/>
        </p:nvCxnSpPr>
        <p:spPr>
          <a:xfrm>
            <a:off x="2631321" y="2328546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DA231F4-F1DD-4D77-BA06-38B450EA7074}"/>
              </a:ext>
            </a:extLst>
          </p:cNvPr>
          <p:cNvSpPr/>
          <p:nvPr/>
        </p:nvSpPr>
        <p:spPr>
          <a:xfrm>
            <a:off x="3768213" y="3078018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7B613A-6700-49B9-A135-3228569D7284}"/>
              </a:ext>
            </a:extLst>
          </p:cNvPr>
          <p:cNvSpPr txBox="1"/>
          <p:nvPr/>
        </p:nvSpPr>
        <p:spPr>
          <a:xfrm>
            <a:off x="2592441" y="4637342"/>
            <a:ext cx="134884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댓글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FAC7307-C7EF-4EC6-A282-C8E8EB1C676F}"/>
              </a:ext>
            </a:extLst>
          </p:cNvPr>
          <p:cNvSpPr/>
          <p:nvPr/>
        </p:nvSpPr>
        <p:spPr>
          <a:xfrm>
            <a:off x="2647519" y="2398603"/>
            <a:ext cx="391508" cy="34467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69" name="하트 68">
            <a:extLst>
              <a:ext uri="{FF2B5EF4-FFF2-40B4-BE49-F238E27FC236}">
                <a16:creationId xmlns:a16="http://schemas.microsoft.com/office/drawing/2014/main" id="{FEA01463-7267-47A3-A830-149A0F2EBCAA}"/>
              </a:ext>
            </a:extLst>
          </p:cNvPr>
          <p:cNvSpPr/>
          <p:nvPr/>
        </p:nvSpPr>
        <p:spPr>
          <a:xfrm>
            <a:off x="3088939" y="2407569"/>
            <a:ext cx="255073" cy="300783"/>
          </a:xfrm>
          <a:prstGeom prst="hear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CE42DB9-88B2-4154-BA60-0C6DE3818C80}"/>
              </a:ext>
            </a:extLst>
          </p:cNvPr>
          <p:cNvSpPr/>
          <p:nvPr/>
        </p:nvSpPr>
        <p:spPr>
          <a:xfrm>
            <a:off x="3357948" y="2542171"/>
            <a:ext cx="824080" cy="16125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수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D17B336-BC52-4B27-A860-AD3DCF00275A}"/>
              </a:ext>
            </a:extLst>
          </p:cNvPr>
          <p:cNvGrpSpPr/>
          <p:nvPr/>
        </p:nvGrpSpPr>
        <p:grpSpPr>
          <a:xfrm>
            <a:off x="2824776" y="4984375"/>
            <a:ext cx="2263569" cy="692174"/>
            <a:chOff x="233981" y="4594883"/>
            <a:chExt cx="2500252" cy="866515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7D34BF84-ADD8-4D0F-BFC2-AF98E31227E3}"/>
                </a:ext>
              </a:extLst>
            </p:cNvPr>
            <p:cNvSpPr/>
            <p:nvPr/>
          </p:nvSpPr>
          <p:spPr>
            <a:xfrm>
              <a:off x="278806" y="5253583"/>
              <a:ext cx="617440" cy="187055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닉네임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259E80F-40CE-4FA6-8381-0756EBD6F17C}"/>
                </a:ext>
              </a:extLst>
            </p:cNvPr>
            <p:cNvSpPr/>
            <p:nvPr/>
          </p:nvSpPr>
          <p:spPr>
            <a:xfrm>
              <a:off x="962344" y="5196560"/>
              <a:ext cx="856840" cy="26483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작성시간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FEC08512-880D-4E4F-B984-07BFCC7A863B}"/>
                </a:ext>
              </a:extLst>
            </p:cNvPr>
            <p:cNvSpPr/>
            <p:nvPr/>
          </p:nvSpPr>
          <p:spPr>
            <a:xfrm>
              <a:off x="962343" y="4812802"/>
              <a:ext cx="1771890" cy="229357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내용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260FAD-191E-4911-943C-5B306C2D390D}"/>
                </a:ext>
              </a:extLst>
            </p:cNvPr>
            <p:cNvSpPr/>
            <p:nvPr/>
          </p:nvSpPr>
          <p:spPr>
            <a:xfrm>
              <a:off x="233981" y="4594883"/>
              <a:ext cx="683537" cy="613873"/>
            </a:xfrm>
            <a:prstGeom prst="ellips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</a:rPr>
                <a:t>프사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25D1E9F-3498-44BE-93DF-D9664D83BDFA}"/>
              </a:ext>
            </a:extLst>
          </p:cNvPr>
          <p:cNvSpPr/>
          <p:nvPr/>
        </p:nvSpPr>
        <p:spPr>
          <a:xfrm>
            <a:off x="4413834" y="5427327"/>
            <a:ext cx="391509" cy="21155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BAF8E70-CB66-4445-956C-F2766FD3E96E}"/>
              </a:ext>
            </a:extLst>
          </p:cNvPr>
          <p:cNvSpPr/>
          <p:nvPr/>
        </p:nvSpPr>
        <p:spPr>
          <a:xfrm>
            <a:off x="4874634" y="5434499"/>
            <a:ext cx="411867" cy="21155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97B5F85-8355-4D45-BB86-FB9FFF38F6A3}"/>
              </a:ext>
            </a:extLst>
          </p:cNvPr>
          <p:cNvSpPr/>
          <p:nvPr/>
        </p:nvSpPr>
        <p:spPr>
          <a:xfrm>
            <a:off x="4325655" y="4645604"/>
            <a:ext cx="969809" cy="2312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댓글쓰기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85F9995-0336-49FF-A554-FD99F6682EEC}"/>
              </a:ext>
            </a:extLst>
          </p:cNvPr>
          <p:cNvSpPr/>
          <p:nvPr/>
        </p:nvSpPr>
        <p:spPr>
          <a:xfrm>
            <a:off x="6671618" y="4893506"/>
            <a:ext cx="957918" cy="74537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 게시글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06231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45561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커뮤니티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관리자 글쓰기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09752"/>
              </p:ext>
            </p:extLst>
          </p:nvPr>
        </p:nvGraphicFramePr>
        <p:xfrm>
          <a:off x="8154186" y="745617"/>
          <a:ext cx="3977363" cy="34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게시글만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5349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내용으로 관리자 게시글 생성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141476-8E7E-4C65-9641-CEA714815371}"/>
              </a:ext>
            </a:extLst>
          </p:cNvPr>
          <p:cNvSpPr txBox="1"/>
          <p:nvPr/>
        </p:nvSpPr>
        <p:spPr>
          <a:xfrm>
            <a:off x="3863004" y="2907050"/>
            <a:ext cx="226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관리자 접속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64366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C8D7A58-B7F0-4290-9AD3-62EFFC0AD230}"/>
              </a:ext>
            </a:extLst>
          </p:cNvPr>
          <p:cNvCxnSpPr>
            <a:cxnSpLocks/>
          </p:cNvCxnSpPr>
          <p:nvPr/>
        </p:nvCxnSpPr>
        <p:spPr>
          <a:xfrm>
            <a:off x="3144371" y="5612583"/>
            <a:ext cx="275803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C48C234-A60C-4814-BA55-39B9ACAF14A0}"/>
              </a:ext>
            </a:extLst>
          </p:cNvPr>
          <p:cNvSpPr txBox="1"/>
          <p:nvPr/>
        </p:nvSpPr>
        <p:spPr>
          <a:xfrm>
            <a:off x="6133378" y="4686941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04B471-BC48-4607-9B58-F11EEC8F0B65}"/>
              </a:ext>
            </a:extLst>
          </p:cNvPr>
          <p:cNvSpPr/>
          <p:nvPr/>
        </p:nvSpPr>
        <p:spPr>
          <a:xfrm>
            <a:off x="6334371" y="4980423"/>
            <a:ext cx="138953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위 내용으로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작성 하기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8EA10D-B6AC-43A2-8F7B-ED7D2F364CC8}"/>
              </a:ext>
            </a:extLst>
          </p:cNvPr>
          <p:cNvSpPr/>
          <p:nvPr/>
        </p:nvSpPr>
        <p:spPr>
          <a:xfrm>
            <a:off x="2262066" y="3072435"/>
            <a:ext cx="2785067" cy="134049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19373D-2154-4CC9-AE06-BE625E3CEE9F}"/>
              </a:ext>
            </a:extLst>
          </p:cNvPr>
          <p:cNvSpPr/>
          <p:nvPr/>
        </p:nvSpPr>
        <p:spPr>
          <a:xfrm>
            <a:off x="2262067" y="2398601"/>
            <a:ext cx="2785067" cy="19712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DCDF2A-CBEE-4D1B-A92C-8A65506D69BF}"/>
              </a:ext>
            </a:extLst>
          </p:cNvPr>
          <p:cNvSpPr/>
          <p:nvPr/>
        </p:nvSpPr>
        <p:spPr>
          <a:xfrm>
            <a:off x="2267220" y="2733154"/>
            <a:ext cx="1084887" cy="230251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카테고리 선택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786949-FB4B-4D8B-8270-FA0F4F3B387F}"/>
              </a:ext>
            </a:extLst>
          </p:cNvPr>
          <p:cNvSpPr/>
          <p:nvPr/>
        </p:nvSpPr>
        <p:spPr>
          <a:xfrm>
            <a:off x="2326531" y="4515243"/>
            <a:ext cx="564778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 첨부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01DDE6-8851-4489-BEFD-49E37992C9BF}"/>
              </a:ext>
            </a:extLst>
          </p:cNvPr>
          <p:cNvSpPr/>
          <p:nvPr/>
        </p:nvSpPr>
        <p:spPr>
          <a:xfrm>
            <a:off x="2979329" y="4515242"/>
            <a:ext cx="1610604" cy="3676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 파일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F2D32-7C77-4D2F-95B6-9C9D6F7E8868}"/>
              </a:ext>
            </a:extLst>
          </p:cNvPr>
          <p:cNvSpPr txBox="1"/>
          <p:nvPr/>
        </p:nvSpPr>
        <p:spPr>
          <a:xfrm>
            <a:off x="2164894" y="2055864"/>
            <a:ext cx="13488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새 글쓰기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FE108-C097-4CDC-8A4E-508420BD893D}"/>
              </a:ext>
            </a:extLst>
          </p:cNvPr>
          <p:cNvSpPr txBox="1"/>
          <p:nvPr/>
        </p:nvSpPr>
        <p:spPr>
          <a:xfrm>
            <a:off x="2049577" y="243813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0C98C-C5C7-4074-AEFA-8723542D939D}"/>
              </a:ext>
            </a:extLst>
          </p:cNvPr>
          <p:cNvSpPr txBox="1"/>
          <p:nvPr/>
        </p:nvSpPr>
        <p:spPr>
          <a:xfrm>
            <a:off x="2136060" y="4242418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D1C3FE-3300-44F4-9FBA-73C827F23D54}"/>
              </a:ext>
            </a:extLst>
          </p:cNvPr>
          <p:cNvSpPr/>
          <p:nvPr/>
        </p:nvSpPr>
        <p:spPr>
          <a:xfrm>
            <a:off x="4650314" y="4504275"/>
            <a:ext cx="443640" cy="34467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파일 삭제</a:t>
            </a:r>
          </a:p>
        </p:txBody>
      </p:sp>
    </p:spTree>
    <p:extLst>
      <p:ext uri="{BB962C8B-B14F-4D97-AF65-F5344CB8AC3E}">
        <p14:creationId xmlns:p14="http://schemas.microsoft.com/office/powerpoint/2010/main" val="265859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61835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예시 설명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BFD51D-D845-462A-991F-EEDBF76A8358}"/>
              </a:ext>
            </a:extLst>
          </p:cNvPr>
          <p:cNvSpPr/>
          <p:nvPr/>
        </p:nvSpPr>
        <p:spPr>
          <a:xfrm>
            <a:off x="934924" y="2591094"/>
            <a:ext cx="1275578" cy="111661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7E49F-8FD1-4A58-8A8D-7BE374F5C8F6}"/>
              </a:ext>
            </a:extLst>
          </p:cNvPr>
          <p:cNvSpPr txBox="1"/>
          <p:nvPr/>
        </p:nvSpPr>
        <p:spPr>
          <a:xfrm>
            <a:off x="8991876" y="1320552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74F64-835E-4D88-AA56-BD6ED3D17F57}"/>
              </a:ext>
            </a:extLst>
          </p:cNvPr>
          <p:cNvSpPr txBox="1"/>
          <p:nvPr/>
        </p:nvSpPr>
        <p:spPr>
          <a:xfrm>
            <a:off x="8964981" y="214145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742A9-C58A-41DA-B754-4DF27E0DBF2C}"/>
              </a:ext>
            </a:extLst>
          </p:cNvPr>
          <p:cNvSpPr txBox="1"/>
          <p:nvPr/>
        </p:nvSpPr>
        <p:spPr>
          <a:xfrm>
            <a:off x="9279948" y="1316106"/>
            <a:ext cx="154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일반 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AD917-BC7A-4147-8636-880D61970A13}"/>
              </a:ext>
            </a:extLst>
          </p:cNvPr>
          <p:cNvSpPr txBox="1"/>
          <p:nvPr/>
        </p:nvSpPr>
        <p:spPr>
          <a:xfrm>
            <a:off x="9254528" y="2151312"/>
            <a:ext cx="205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버튼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8A335-2BDE-4E86-AEA6-008FB9D17587}"/>
              </a:ext>
            </a:extLst>
          </p:cNvPr>
          <p:cNvSpPr txBox="1"/>
          <p:nvPr/>
        </p:nvSpPr>
        <p:spPr>
          <a:xfrm>
            <a:off x="8803338" y="2725270"/>
            <a:ext cx="2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&gt; = </a:t>
            </a:r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  ] = </a:t>
            </a:r>
            <a:r>
              <a:rPr lang="ko-KR" altLang="en-US" dirty="0"/>
              <a:t>데이터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77D3703-7E4D-4EE7-8F2D-91D17E04B119}"/>
              </a:ext>
            </a:extLst>
          </p:cNvPr>
          <p:cNvSpPr/>
          <p:nvPr/>
        </p:nvSpPr>
        <p:spPr>
          <a:xfrm>
            <a:off x="934924" y="5613875"/>
            <a:ext cx="1275578" cy="1116613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A624C9C-DDF6-4284-8FA1-345F5979C763}"/>
              </a:ext>
            </a:extLst>
          </p:cNvPr>
          <p:cNvSpPr/>
          <p:nvPr/>
        </p:nvSpPr>
        <p:spPr>
          <a:xfrm>
            <a:off x="934924" y="1079703"/>
            <a:ext cx="1275578" cy="1116613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A58809-40E4-421D-A752-1DC70ACBF079}"/>
              </a:ext>
            </a:extLst>
          </p:cNvPr>
          <p:cNvSpPr/>
          <p:nvPr/>
        </p:nvSpPr>
        <p:spPr>
          <a:xfrm>
            <a:off x="934924" y="4102485"/>
            <a:ext cx="1275578" cy="1116613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D48C7-1D69-41D1-AFEE-7F8B21C74B84}"/>
              </a:ext>
            </a:extLst>
          </p:cNvPr>
          <p:cNvSpPr txBox="1"/>
          <p:nvPr/>
        </p:nvSpPr>
        <p:spPr>
          <a:xfrm>
            <a:off x="762000" y="961737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데이터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81059-1831-4C2F-9B38-6674F8373DD8}"/>
              </a:ext>
            </a:extLst>
          </p:cNvPr>
          <p:cNvSpPr txBox="1"/>
          <p:nvPr/>
        </p:nvSpPr>
        <p:spPr>
          <a:xfrm>
            <a:off x="762000" y="2452869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7FEFF-B709-43FF-B87A-8A2C6BF9C729}"/>
              </a:ext>
            </a:extLst>
          </p:cNvPr>
          <p:cNvSpPr txBox="1"/>
          <p:nvPr/>
        </p:nvSpPr>
        <p:spPr>
          <a:xfrm>
            <a:off x="762000" y="3944001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팝업 </a:t>
            </a:r>
            <a:r>
              <a:rPr lang="en-US" altLang="ko-KR" dirty="0"/>
              <a:t>Box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CAC472-EB6B-4E58-B933-B6F5D8788868}"/>
              </a:ext>
            </a:extLst>
          </p:cNvPr>
          <p:cNvSpPr txBox="1"/>
          <p:nvPr/>
        </p:nvSpPr>
        <p:spPr>
          <a:xfrm>
            <a:off x="762000" y="5435132"/>
            <a:ext cx="42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= </a:t>
            </a:r>
            <a:r>
              <a:rPr lang="ko-KR" altLang="en-US" dirty="0"/>
              <a:t>인덱스</a:t>
            </a:r>
            <a:r>
              <a:rPr lang="en-US" altLang="ko-KR" dirty="0"/>
              <a:t>/List</a:t>
            </a:r>
          </a:p>
          <a:p>
            <a:r>
              <a:rPr lang="en-US" altLang="ko-KR" dirty="0"/>
              <a:t>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306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85200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39928"/>
              </p:ext>
            </p:extLst>
          </p:nvPr>
        </p:nvGraphicFramePr>
        <p:xfrm>
          <a:off x="8154186" y="476672"/>
          <a:ext cx="3977363" cy="342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카테고리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카테고리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필터링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5715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간략 정보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생성화면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13218" y="2718087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커뮤니티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6AA3ACB-AC5A-446B-96F4-381044F9C93E}"/>
              </a:ext>
            </a:extLst>
          </p:cNvPr>
          <p:cNvSpPr/>
          <p:nvPr/>
        </p:nvSpPr>
        <p:spPr>
          <a:xfrm>
            <a:off x="6565585" y="4930588"/>
            <a:ext cx="1045450" cy="69489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 공식 </a:t>
            </a:r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만들기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0A1702-F426-4751-B882-A7D963A83643}"/>
              </a:ext>
            </a:extLst>
          </p:cNvPr>
          <p:cNvGrpSpPr/>
          <p:nvPr/>
        </p:nvGrpSpPr>
        <p:grpSpPr>
          <a:xfrm>
            <a:off x="2136390" y="2459982"/>
            <a:ext cx="4253596" cy="1535841"/>
            <a:chOff x="5287691" y="2201284"/>
            <a:chExt cx="2094722" cy="161544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8622D89-DD79-412E-BF6B-DAFB8D884356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4080D30-462F-444E-A507-A3C215E07930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84465F3-50EA-48CB-AE4F-72C0195F13E2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C8642D3-874E-400D-A07B-D6A94F7996DC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58521E9-F20A-4710-B28C-FE33F67572A8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E30BDE4-A7F0-4DF2-AE9A-F023D63CCBC7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756B3B8-6664-4116-84FC-6C5A58ACB980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D1550EB-E8DF-4CF9-8D71-27D3EF6441A7}"/>
              </a:ext>
            </a:extLst>
          </p:cNvPr>
          <p:cNvGrpSpPr/>
          <p:nvPr/>
        </p:nvGrpSpPr>
        <p:grpSpPr>
          <a:xfrm>
            <a:off x="2163285" y="4079874"/>
            <a:ext cx="4253596" cy="1535841"/>
            <a:chOff x="5287691" y="2201284"/>
            <a:chExt cx="2094722" cy="1615440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6B824AC-CCC1-456F-BA88-64A5DE9AB0DD}"/>
                </a:ext>
              </a:extLst>
            </p:cNvPr>
            <p:cNvSpPr/>
            <p:nvPr/>
          </p:nvSpPr>
          <p:spPr>
            <a:xfrm>
              <a:off x="5287691" y="2201284"/>
              <a:ext cx="2094722" cy="1615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DCA68CD9-8CFD-4D72-A368-068D27435742}"/>
                </a:ext>
              </a:extLst>
            </p:cNvPr>
            <p:cNvSpPr/>
            <p:nvPr/>
          </p:nvSpPr>
          <p:spPr>
            <a:xfrm>
              <a:off x="5424322" y="2319017"/>
              <a:ext cx="732109" cy="31750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ex)</a:t>
              </a:r>
              <a:r>
                <a:rPr lang="ko-KR" altLang="en-US" sz="1000" dirty="0">
                  <a:solidFill>
                    <a:schemeClr val="tx1"/>
                  </a:solidFill>
                </a:rPr>
                <a:t>마감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시작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</a:t>
              </a:r>
              <a:r>
                <a:rPr lang="ko-KR" altLang="en-US" sz="1000" dirty="0">
                  <a:solidFill>
                    <a:schemeClr val="tx1"/>
                  </a:solidFill>
                </a:rPr>
                <a:t>일전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267EE69-FC28-4B5B-9E06-1C0DB242493B}"/>
                </a:ext>
              </a:extLst>
            </p:cNvPr>
            <p:cNvSpPr/>
            <p:nvPr/>
          </p:nvSpPr>
          <p:spPr>
            <a:xfrm>
              <a:off x="5424321" y="2754156"/>
              <a:ext cx="732109" cy="90852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사진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0D66D8D-1FB6-4163-B085-F8E7142854D2}"/>
                </a:ext>
              </a:extLst>
            </p:cNvPr>
            <p:cNvSpPr/>
            <p:nvPr/>
          </p:nvSpPr>
          <p:spPr>
            <a:xfrm>
              <a:off x="6202249" y="2319017"/>
              <a:ext cx="1061720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100" dirty="0">
                  <a:solidFill>
                    <a:schemeClr val="tx1"/>
                  </a:solidFill>
                </a:rPr>
                <a:t> 제목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FF02A60-8885-4588-9227-EA44613E1F35}"/>
                </a:ext>
              </a:extLst>
            </p:cNvPr>
            <p:cNvSpPr/>
            <p:nvPr/>
          </p:nvSpPr>
          <p:spPr>
            <a:xfrm>
              <a:off x="6214411" y="2748497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간략 정보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ex1) 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 금연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ex2)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n</a:t>
              </a:r>
              <a:r>
                <a:rPr lang="ko-KR" altLang="en-US" sz="800" dirty="0">
                  <a:solidFill>
                    <a:schemeClr val="tx1"/>
                  </a:solidFill>
                </a:rPr>
                <a:t>일간 평소 흡연량 </a:t>
              </a:r>
              <a:r>
                <a:rPr lang="en-US" altLang="ko-KR" sz="800" dirty="0">
                  <a:solidFill>
                    <a:schemeClr val="tx1"/>
                  </a:solidFill>
                </a:rPr>
                <a:t>n0%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99C3B016-5D29-4BF1-BDD2-BDB61F33ADC6}"/>
                </a:ext>
              </a:extLst>
            </p:cNvPr>
            <p:cNvSpPr/>
            <p:nvPr/>
          </p:nvSpPr>
          <p:spPr>
            <a:xfrm>
              <a:off x="6214411" y="3070634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신청자 현황</a:t>
              </a:r>
              <a:endParaRPr lang="en-US" altLang="ko-KR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ex)</a:t>
              </a:r>
              <a:r>
                <a:rPr lang="ko-KR" altLang="en-US" sz="1050" dirty="0">
                  <a:solidFill>
                    <a:schemeClr val="tx1"/>
                  </a:solidFill>
                </a:rPr>
                <a:t>현재</a:t>
              </a:r>
              <a:r>
                <a:rPr lang="en-US" altLang="ko-KR" sz="1050" dirty="0">
                  <a:solidFill>
                    <a:schemeClr val="tx1"/>
                  </a:solidFill>
                </a:rPr>
                <a:t> n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  <a:r>
                <a:rPr lang="en-US" altLang="ko-KR" sz="1050" dirty="0">
                  <a:solidFill>
                    <a:schemeClr val="tx1"/>
                  </a:solidFill>
                </a:rPr>
                <a:t>/n0</a:t>
              </a:r>
              <a:r>
                <a:rPr lang="ko-KR" altLang="en-US" sz="105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10B4B906-4730-4512-8115-498B4F0DE9B6}"/>
                </a:ext>
              </a:extLst>
            </p:cNvPr>
            <p:cNvSpPr/>
            <p:nvPr/>
          </p:nvSpPr>
          <p:spPr>
            <a:xfrm>
              <a:off x="6214411" y="3392772"/>
              <a:ext cx="1073386" cy="2821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1050" dirty="0">
                  <a:solidFill>
                    <a:schemeClr val="tx1"/>
                  </a:solidFill>
                </a:rPr>
                <a:t> 기간</a:t>
              </a:r>
            </a:p>
          </p:txBody>
        </p:sp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3F5B1CEB-17B6-4CE3-8A55-0E859705096B}"/>
              </a:ext>
            </a:extLst>
          </p:cNvPr>
          <p:cNvSpPr/>
          <p:nvPr/>
        </p:nvSpPr>
        <p:spPr>
          <a:xfrm>
            <a:off x="2037462" y="2372457"/>
            <a:ext cx="4528123" cy="167928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FBC0D-AF8C-4E0F-8D5B-E7F79A232ADA}"/>
              </a:ext>
            </a:extLst>
          </p:cNvPr>
          <p:cNvSpPr txBox="1"/>
          <p:nvPr/>
        </p:nvSpPr>
        <p:spPr>
          <a:xfrm>
            <a:off x="1799940" y="2099540"/>
            <a:ext cx="37875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50DDABF9-AA25-4185-982B-9E84664316E0}"/>
              </a:ext>
            </a:extLst>
          </p:cNvPr>
          <p:cNvSpPr/>
          <p:nvPr/>
        </p:nvSpPr>
        <p:spPr>
          <a:xfrm>
            <a:off x="2269584" y="1865690"/>
            <a:ext cx="859643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공식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AF49B83-6D9C-4C10-9618-915ED6D7CB51}"/>
              </a:ext>
            </a:extLst>
          </p:cNvPr>
          <p:cNvSpPr/>
          <p:nvPr/>
        </p:nvSpPr>
        <p:spPr>
          <a:xfrm>
            <a:off x="3206396" y="1868802"/>
            <a:ext cx="980122" cy="33855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커스텀 </a:t>
            </a:r>
            <a:r>
              <a:rPr lang="ko-KR" altLang="en-US" sz="900" dirty="0" err="1">
                <a:solidFill>
                  <a:schemeClr val="tx1"/>
                </a:solidFill>
              </a:rPr>
              <a:t>챌린지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8EE3DA7-3607-4998-907E-129095A1F11F}"/>
              </a:ext>
            </a:extLst>
          </p:cNvPr>
          <p:cNvCxnSpPr>
            <a:cxnSpLocks/>
          </p:cNvCxnSpPr>
          <p:nvPr/>
        </p:nvCxnSpPr>
        <p:spPr>
          <a:xfrm>
            <a:off x="2269584" y="2284928"/>
            <a:ext cx="793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23FA1BF-F558-46F5-8CD5-71B0C5F64BA4}"/>
              </a:ext>
            </a:extLst>
          </p:cNvPr>
          <p:cNvSpPr txBox="1"/>
          <p:nvPr/>
        </p:nvSpPr>
        <p:spPr>
          <a:xfrm>
            <a:off x="2026556" y="1527330"/>
            <a:ext cx="21024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CDA2A6-B9C3-40EB-93F9-D72D2DFD96C9}"/>
              </a:ext>
            </a:extLst>
          </p:cNvPr>
          <p:cNvSpPr txBox="1"/>
          <p:nvPr/>
        </p:nvSpPr>
        <p:spPr>
          <a:xfrm>
            <a:off x="6366213" y="4600124"/>
            <a:ext cx="33689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063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53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74542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생성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새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추가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F8A37FA-010C-4251-BFAF-C1B4DF5206E2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81BE815-A2AC-4FDD-A3E9-4385250235F1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8C8685-BDFA-4EF2-A6BA-07F52EB2272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A659476-082E-4707-8902-74DB7D6AFE8B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344EA5-4B50-4C15-9AC6-C08C42DB7BB9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F561BB0-5D0C-485C-A008-C431F5FA58AE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3B4BA99-664C-4D79-8CF1-07205254B319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9D9E9D9-AF3E-4CD0-BB75-069321023180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DA2709-87A6-480B-8D5E-E06D6CFA438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1446FDA-6C19-47E4-A902-8B51716CBCA2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D8A5CA6-61AE-4DCE-9ED7-0DA801CEF3E2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DBBBE4-9DD5-4EA1-B8E8-3C1DA0F68B17}"/>
              </a:ext>
            </a:extLst>
          </p:cNvPr>
          <p:cNvSpPr/>
          <p:nvPr/>
        </p:nvSpPr>
        <p:spPr>
          <a:xfrm>
            <a:off x="6653443" y="5039012"/>
            <a:ext cx="923329" cy="517970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생성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1DAEF0-17B0-41C4-BD71-BF42DC1F6C78}"/>
              </a:ext>
            </a:extLst>
          </p:cNvPr>
          <p:cNvSpPr txBox="1"/>
          <p:nvPr/>
        </p:nvSpPr>
        <p:spPr>
          <a:xfrm>
            <a:off x="6410724" y="4747035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FD731-75D3-4B67-9127-DC80D79A8F72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6412D5E-B23D-4B24-BBFF-E00A025BF76D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C26E75A-9ACD-45FA-8D91-6512FDFFB1BD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4603315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29CD985-9235-4710-8D92-09260B01B4B9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9184065-8435-42B5-8C1C-7BC18FB9B9D5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CF80AE-D59E-49F4-A8BC-FF91E83704BC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03272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87945"/>
              </p:ext>
            </p:extLst>
          </p:nvPr>
        </p:nvGraphicFramePr>
        <p:xfrm>
          <a:off x="-2" y="0"/>
          <a:ext cx="12192000" cy="6400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891996"/>
              </p:ext>
            </p:extLst>
          </p:nvPr>
        </p:nvGraphicFramePr>
        <p:xfrm>
          <a:off x="8154186" y="745615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수정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공식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삭제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108459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4AB9D5-DD56-4EE6-9D5E-9E304FB30ADF}"/>
              </a:ext>
            </a:extLst>
          </p:cNvPr>
          <p:cNvSpPr txBox="1"/>
          <p:nvPr/>
        </p:nvSpPr>
        <p:spPr>
          <a:xfrm>
            <a:off x="5738439" y="4575793"/>
            <a:ext cx="3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ACAF392-9894-4452-AB6D-ADDB474A1CBF}"/>
              </a:ext>
            </a:extLst>
          </p:cNvPr>
          <p:cNvSpPr/>
          <p:nvPr/>
        </p:nvSpPr>
        <p:spPr>
          <a:xfrm>
            <a:off x="2370917" y="1956060"/>
            <a:ext cx="3236680" cy="87208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배경 사진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664F13-1CF3-42EE-B0D2-075ACD00FEC5}"/>
              </a:ext>
            </a:extLst>
          </p:cNvPr>
          <p:cNvSpPr/>
          <p:nvPr/>
        </p:nvSpPr>
        <p:spPr>
          <a:xfrm>
            <a:off x="2238596" y="2942769"/>
            <a:ext cx="352505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98AF946-E11B-477D-AD68-97337C47CAA8}"/>
              </a:ext>
            </a:extLst>
          </p:cNvPr>
          <p:cNvSpPr/>
          <p:nvPr/>
        </p:nvSpPr>
        <p:spPr>
          <a:xfrm>
            <a:off x="2238596" y="3355338"/>
            <a:ext cx="2491220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기간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(n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주</a:t>
            </a:r>
            <a:r>
              <a:rPr lang="en-US" altLang="ko-KR" sz="1000" dirty="0">
                <a:solidFill>
                  <a:schemeClr val="tx1"/>
                </a:solidFill>
              </a:rPr>
              <a:t>/n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65DC444-5447-4601-88F8-804AB5C3C9EB}"/>
              </a:ext>
            </a:extLst>
          </p:cNvPr>
          <p:cNvSpPr/>
          <p:nvPr/>
        </p:nvSpPr>
        <p:spPr>
          <a:xfrm>
            <a:off x="4038562" y="3767906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 방식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6B4F0A5-452B-4A7F-B57E-A0F358FC0772}"/>
              </a:ext>
            </a:extLst>
          </p:cNvPr>
          <p:cNvSpPr/>
          <p:nvPr/>
        </p:nvSpPr>
        <p:spPr>
          <a:xfrm>
            <a:off x="4729816" y="3357263"/>
            <a:ext cx="1033838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참여자수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B855F2-BD45-4147-99CB-D6D2A1E32117}"/>
              </a:ext>
            </a:extLst>
          </p:cNvPr>
          <p:cNvSpPr/>
          <p:nvPr/>
        </p:nvSpPr>
        <p:spPr>
          <a:xfrm>
            <a:off x="2238596" y="4178548"/>
            <a:ext cx="3525058" cy="87795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 설명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54DF239-A900-4BEA-8617-5E1AAE89FFFA}"/>
              </a:ext>
            </a:extLst>
          </p:cNvPr>
          <p:cNvSpPr/>
          <p:nvPr/>
        </p:nvSpPr>
        <p:spPr>
          <a:xfrm>
            <a:off x="2238596" y="3779880"/>
            <a:ext cx="1712847" cy="28603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챌린지</a:t>
            </a:r>
            <a:r>
              <a:rPr lang="ko-KR" altLang="en-US" sz="1000" dirty="0">
                <a:solidFill>
                  <a:schemeClr val="tx1"/>
                </a:solidFill>
              </a:rPr>
              <a:t> 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금연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절연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5900E0-3158-4AD4-A7E5-01ADAC381D66}"/>
              </a:ext>
            </a:extLst>
          </p:cNvPr>
          <p:cNvSpPr txBox="1"/>
          <p:nvPr/>
        </p:nvSpPr>
        <p:spPr>
          <a:xfrm>
            <a:off x="6597046" y="4534321"/>
            <a:ext cx="384306" cy="43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1062568-AAE1-4067-A206-4C73D18E6AE1}"/>
              </a:ext>
            </a:extLst>
          </p:cNvPr>
          <p:cNvSpPr/>
          <p:nvPr/>
        </p:nvSpPr>
        <p:spPr>
          <a:xfrm>
            <a:off x="5866116" y="4905103"/>
            <a:ext cx="760481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49ED06B-D090-4925-B46A-F88F4579158B}"/>
              </a:ext>
            </a:extLst>
          </p:cNvPr>
          <p:cNvSpPr/>
          <p:nvPr/>
        </p:nvSpPr>
        <p:spPr>
          <a:xfrm>
            <a:off x="6721366" y="4912275"/>
            <a:ext cx="800025" cy="473802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137281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73811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416423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039904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5957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8426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602727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475127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rgbClr val="0070C0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rgbClr val="0070C0"/>
                          </a:solidFill>
                        </a:rPr>
                        <a:t> 관리</a:t>
                      </a:r>
                      <a:r>
                        <a:rPr lang="en-US" altLang="ko-KR" sz="1200" b="0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챌린지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수정화면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747572"/>
              </p:ext>
            </p:extLst>
          </p:nvPr>
        </p:nvGraphicFramePr>
        <p:xfrm>
          <a:off x="8154186" y="476672"/>
          <a:ext cx="3977363" cy="297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사진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Input Box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에 입력된 내용으로 해당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수정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601931-71F0-4B18-84DC-AD6CCF4A8B3B}"/>
              </a:ext>
            </a:extLst>
          </p:cNvPr>
          <p:cNvSpPr txBox="1"/>
          <p:nvPr/>
        </p:nvSpPr>
        <p:spPr>
          <a:xfrm>
            <a:off x="598355" y="2195619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57D77E-D83B-4EA6-9E55-1F978EC2367E}"/>
              </a:ext>
            </a:extLst>
          </p:cNvPr>
          <p:cNvSpPr txBox="1"/>
          <p:nvPr/>
        </p:nvSpPr>
        <p:spPr>
          <a:xfrm>
            <a:off x="598355" y="2587586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4735CF1-24F5-4457-9758-27099584E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9" y="1486439"/>
            <a:ext cx="7382905" cy="43154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468279-25DD-4E89-A25B-F76A9CE55272}"/>
              </a:ext>
            </a:extLst>
          </p:cNvPr>
          <p:cNvSpPr txBox="1"/>
          <p:nvPr/>
        </p:nvSpPr>
        <p:spPr>
          <a:xfrm>
            <a:off x="645458" y="2373777"/>
            <a:ext cx="1210235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챌린지</a:t>
            </a:r>
            <a:r>
              <a:rPr lang="ko-KR" altLang="en-US" sz="1400" dirty="0">
                <a:solidFill>
                  <a:schemeClr val="bg1"/>
                </a:solidFill>
              </a:rPr>
              <a:t>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69A926-3FB5-4E52-BDA6-1000AD933EB5}"/>
              </a:ext>
            </a:extLst>
          </p:cNvPr>
          <p:cNvSpPr txBox="1"/>
          <p:nvPr/>
        </p:nvSpPr>
        <p:spPr>
          <a:xfrm>
            <a:off x="662994" y="2708449"/>
            <a:ext cx="1347573" cy="307777"/>
          </a:xfrm>
          <a:prstGeom prst="rect">
            <a:avLst/>
          </a:prstGeom>
          <a:solidFill>
            <a:srgbClr val="414BB2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커뮤니티 관리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6FAF-635B-4721-8EE6-3CA340F3E153}"/>
              </a:ext>
            </a:extLst>
          </p:cNvPr>
          <p:cNvSpPr txBox="1"/>
          <p:nvPr/>
        </p:nvSpPr>
        <p:spPr>
          <a:xfrm>
            <a:off x="2163285" y="2037471"/>
            <a:ext cx="4605068" cy="813305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FD362C-E3DB-43A8-AF36-06B6ABD76656}"/>
              </a:ext>
            </a:extLst>
          </p:cNvPr>
          <p:cNvSpPr/>
          <p:nvPr/>
        </p:nvSpPr>
        <p:spPr>
          <a:xfrm>
            <a:off x="3815119" y="3708883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지급 포인트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A4CBF7-ABAD-48A4-A3FA-58A32957DE1A}"/>
              </a:ext>
            </a:extLst>
          </p:cNvPr>
          <p:cNvSpPr/>
          <p:nvPr/>
        </p:nvSpPr>
        <p:spPr>
          <a:xfrm>
            <a:off x="3815119" y="469016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내용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09077F-350B-4638-A63C-5E204FB3ABF9}"/>
              </a:ext>
            </a:extLst>
          </p:cNvPr>
          <p:cNvSpPr/>
          <p:nvPr/>
        </p:nvSpPr>
        <p:spPr>
          <a:xfrm>
            <a:off x="3162846" y="370888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895FA0-E3C3-4BB5-9049-BFE7F49770D0}"/>
              </a:ext>
            </a:extLst>
          </p:cNvPr>
          <p:cNvSpPr/>
          <p:nvPr/>
        </p:nvSpPr>
        <p:spPr>
          <a:xfrm>
            <a:off x="3162846" y="469016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5621E1-5F95-4257-B9CB-FF36B6558EC4}"/>
              </a:ext>
            </a:extLst>
          </p:cNvPr>
          <p:cNvSpPr/>
          <p:nvPr/>
        </p:nvSpPr>
        <p:spPr>
          <a:xfrm>
            <a:off x="3815119" y="2284195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챌린지</a:t>
            </a:r>
            <a:r>
              <a:rPr lang="ko-KR" altLang="en-US" sz="1200" dirty="0">
                <a:solidFill>
                  <a:schemeClr val="tx1"/>
                </a:solidFill>
              </a:rPr>
              <a:t> 제목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2D0CFA8-90E5-434F-8E9E-583788662F3D}"/>
              </a:ext>
            </a:extLst>
          </p:cNvPr>
          <p:cNvSpPr/>
          <p:nvPr/>
        </p:nvSpPr>
        <p:spPr>
          <a:xfrm>
            <a:off x="3815119" y="279931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DBAF98-A471-4A5A-BCDE-31C4AE9EE5D1}"/>
              </a:ext>
            </a:extLst>
          </p:cNvPr>
          <p:cNvSpPr/>
          <p:nvPr/>
        </p:nvSpPr>
        <p:spPr>
          <a:xfrm>
            <a:off x="3162846" y="228419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A9B2B7C-AC81-472C-BEBE-B90E45DBAF69}"/>
              </a:ext>
            </a:extLst>
          </p:cNvPr>
          <p:cNvSpPr/>
          <p:nvPr/>
        </p:nvSpPr>
        <p:spPr>
          <a:xfrm>
            <a:off x="3162846" y="279931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4EE9A47-9D5B-4202-95EB-C50148C00947}"/>
              </a:ext>
            </a:extLst>
          </p:cNvPr>
          <p:cNvSpPr/>
          <p:nvPr/>
        </p:nvSpPr>
        <p:spPr>
          <a:xfrm>
            <a:off x="7032008" y="518614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4CB32-E8AB-4680-BD05-4A49BB7F7248}"/>
              </a:ext>
            </a:extLst>
          </p:cNvPr>
          <p:cNvSpPr txBox="1"/>
          <p:nvPr/>
        </p:nvSpPr>
        <p:spPr>
          <a:xfrm>
            <a:off x="6729535" y="4945610"/>
            <a:ext cx="39793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E7D140-B847-492B-A199-9456BAF92265}"/>
              </a:ext>
            </a:extLst>
          </p:cNvPr>
          <p:cNvSpPr txBox="1"/>
          <p:nvPr/>
        </p:nvSpPr>
        <p:spPr>
          <a:xfrm>
            <a:off x="3230417" y="1781674"/>
            <a:ext cx="3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새 공식 </a:t>
            </a:r>
            <a:r>
              <a:rPr lang="ko-KR" altLang="en-US" b="1" dirty="0" err="1">
                <a:solidFill>
                  <a:schemeClr val="bg1"/>
                </a:solidFill>
              </a:rPr>
              <a:t>챌린지</a:t>
            </a:r>
            <a:r>
              <a:rPr lang="ko-KR" altLang="en-US" b="1" dirty="0">
                <a:solidFill>
                  <a:schemeClr val="bg1"/>
                </a:solidFill>
              </a:rPr>
              <a:t> 만들기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0DA01-674A-472A-B0FB-1BC824D8CDDE}"/>
              </a:ext>
            </a:extLst>
          </p:cNvPr>
          <p:cNvSpPr/>
          <p:nvPr/>
        </p:nvSpPr>
        <p:spPr>
          <a:xfrm>
            <a:off x="3815119" y="3261354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 방식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B3303F1-89FA-41BA-91AB-67D9CEF52A8C}"/>
              </a:ext>
            </a:extLst>
          </p:cNvPr>
          <p:cNvSpPr/>
          <p:nvPr/>
        </p:nvSpPr>
        <p:spPr>
          <a:xfrm>
            <a:off x="3162846" y="3261354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F175682-34AD-4BAA-837C-D78EB04261CC}"/>
              </a:ext>
            </a:extLst>
          </p:cNvPr>
          <p:cNvSpPr/>
          <p:nvPr/>
        </p:nvSpPr>
        <p:spPr>
          <a:xfrm>
            <a:off x="3815119" y="4192976"/>
            <a:ext cx="1723440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 참여 인원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A22D8D9-5051-4E1E-B7DE-98F4DB909F9E}"/>
              </a:ext>
            </a:extLst>
          </p:cNvPr>
          <p:cNvSpPr/>
          <p:nvPr/>
        </p:nvSpPr>
        <p:spPr>
          <a:xfrm>
            <a:off x="3162846" y="4192976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F6E9D62-776D-4BCF-A885-23BFD9D7AA4D}"/>
              </a:ext>
            </a:extLst>
          </p:cNvPr>
          <p:cNvSpPr/>
          <p:nvPr/>
        </p:nvSpPr>
        <p:spPr>
          <a:xfrm>
            <a:off x="3815119" y="5145211"/>
            <a:ext cx="947891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업로드 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배경 사진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20856C8-A320-4E4D-BB3F-5D4443D407C6}"/>
              </a:ext>
            </a:extLst>
          </p:cNvPr>
          <p:cNvSpPr/>
          <p:nvPr/>
        </p:nvSpPr>
        <p:spPr>
          <a:xfrm>
            <a:off x="3162846" y="514521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A23C56-6D4B-40BA-805C-B0731BBF8C94}"/>
              </a:ext>
            </a:extLst>
          </p:cNvPr>
          <p:cNvSpPr/>
          <p:nvPr/>
        </p:nvSpPr>
        <p:spPr>
          <a:xfrm>
            <a:off x="4828555" y="5145210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E8E2552-5622-4F8E-8C5A-F6017D944B7A}"/>
              </a:ext>
            </a:extLst>
          </p:cNvPr>
          <p:cNvSpPr/>
          <p:nvPr/>
        </p:nvSpPr>
        <p:spPr>
          <a:xfrm>
            <a:off x="5312651" y="5145211"/>
            <a:ext cx="451067" cy="370841"/>
          </a:xfrm>
          <a:prstGeom prst="round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3A4EB-4B85-4D12-B654-FD7E379CD341}"/>
              </a:ext>
            </a:extLst>
          </p:cNvPr>
          <p:cNvSpPr txBox="1"/>
          <p:nvPr/>
        </p:nvSpPr>
        <p:spPr>
          <a:xfrm>
            <a:off x="4603317" y="4906721"/>
            <a:ext cx="45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9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70" y="244118"/>
            <a:ext cx="4362613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33144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어플 실행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/>
        </p:nvGraphicFramePr>
        <p:xfrm>
          <a:off x="8154186" y="476672"/>
          <a:ext cx="3918478" cy="247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1~2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 후 다음화면으로 전환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2877731"/>
            <a:ext cx="2507530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3016577" y="2593673"/>
            <a:ext cx="405353" cy="4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r="12267"/>
          <a:stretch/>
        </p:blipFill>
        <p:spPr>
          <a:xfrm>
            <a:off x="2705493" y="244118"/>
            <a:ext cx="3390508" cy="6858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26720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67141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계정연동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가입이 되어 있지 않다면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가입정보 입력화면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가입이 되어 있다면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Oauth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링크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(Kakao)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3117128" y="1595687"/>
            <a:ext cx="2507530" cy="97561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2931735" y="1391959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7D72A8-49D8-4911-BE74-EF46B73BA895}"/>
              </a:ext>
            </a:extLst>
          </p:cNvPr>
          <p:cNvSpPr/>
          <p:nvPr/>
        </p:nvSpPr>
        <p:spPr>
          <a:xfrm>
            <a:off x="3117128" y="3248179"/>
            <a:ext cx="2507530" cy="39148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카카오톡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계정으로 시작하기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2835646" y="2961676"/>
            <a:ext cx="41478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35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701792" y="370840"/>
            <a:ext cx="3390508" cy="6487160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02732"/>
              </p:ext>
            </p:extLst>
          </p:nvPr>
        </p:nvGraphicFramePr>
        <p:xfrm>
          <a:off x="-2" y="0"/>
          <a:ext cx="12192000" cy="4572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정보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입력화면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4360"/>
              </p:ext>
            </p:extLst>
          </p:nvPr>
        </p:nvGraphicFramePr>
        <p:xfrm>
          <a:off x="8154186" y="476672"/>
          <a:ext cx="3918478" cy="465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상세정보 입력 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화면에 모두 나오지 못하므로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스크롤 기능 이용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확정여부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팝업렌더링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로고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입력상자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생년월일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흡연량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흡연경력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담배 가격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금연 목표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 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Upload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폰 앨범과 연결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업로드 된 사진 렌더링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확인 버튼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해당 데이터 갱신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649236-B225-4C68-AB7D-42DB51EDD85F}"/>
              </a:ext>
            </a:extLst>
          </p:cNvPr>
          <p:cNvSpPr txBox="1"/>
          <p:nvPr/>
        </p:nvSpPr>
        <p:spPr>
          <a:xfrm>
            <a:off x="974126" y="913723"/>
            <a:ext cx="42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ECBBBB4-C0B4-48D5-8C63-5BCEAF8E0205}"/>
              </a:ext>
            </a:extLst>
          </p:cNvPr>
          <p:cNvSpPr/>
          <p:nvPr/>
        </p:nvSpPr>
        <p:spPr>
          <a:xfrm>
            <a:off x="1623012" y="2740485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EE9979F-028A-4C29-A2EA-29955C380298}"/>
              </a:ext>
            </a:extLst>
          </p:cNvPr>
          <p:cNvSpPr/>
          <p:nvPr/>
        </p:nvSpPr>
        <p:spPr>
          <a:xfrm>
            <a:off x="1623012" y="3246639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 입력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BAA902A-4A6B-447F-9F2E-A69B9556598C}"/>
              </a:ext>
            </a:extLst>
          </p:cNvPr>
          <p:cNvSpPr/>
          <p:nvPr/>
        </p:nvSpPr>
        <p:spPr>
          <a:xfrm>
            <a:off x="970740" y="2740485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DBD204-0C3C-47CC-874B-FE98BB6C08BC}"/>
              </a:ext>
            </a:extLst>
          </p:cNvPr>
          <p:cNvSpPr/>
          <p:nvPr/>
        </p:nvSpPr>
        <p:spPr>
          <a:xfrm>
            <a:off x="970740" y="3246639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7A0A834-40D6-4F94-9793-4E62C34B4172}"/>
              </a:ext>
            </a:extLst>
          </p:cNvPr>
          <p:cNvSpPr/>
          <p:nvPr/>
        </p:nvSpPr>
        <p:spPr>
          <a:xfrm>
            <a:off x="1623012" y="3752793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 가격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DDEC458-E4ED-4061-B715-ED0D039D008C}"/>
              </a:ext>
            </a:extLst>
          </p:cNvPr>
          <p:cNvSpPr/>
          <p:nvPr/>
        </p:nvSpPr>
        <p:spPr>
          <a:xfrm>
            <a:off x="1623012" y="425894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금연 목표 입력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02457D0-DE03-4C7A-A795-72FC4FE9875F}"/>
              </a:ext>
            </a:extLst>
          </p:cNvPr>
          <p:cNvSpPr/>
          <p:nvPr/>
        </p:nvSpPr>
        <p:spPr>
          <a:xfrm>
            <a:off x="970740" y="3752793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373F0A9-30A4-499E-B6B8-A95C49DD1B07}"/>
              </a:ext>
            </a:extLst>
          </p:cNvPr>
          <p:cNvSpPr/>
          <p:nvPr/>
        </p:nvSpPr>
        <p:spPr>
          <a:xfrm>
            <a:off x="970740" y="425894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D88F01D-8A0D-43E2-AAFC-C9717EEF6356}"/>
              </a:ext>
            </a:extLst>
          </p:cNvPr>
          <p:cNvSpPr/>
          <p:nvPr/>
        </p:nvSpPr>
        <p:spPr>
          <a:xfrm>
            <a:off x="1623012" y="1728177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A020E-EC22-4DAE-9397-AE2C822807F1}"/>
              </a:ext>
            </a:extLst>
          </p:cNvPr>
          <p:cNvSpPr/>
          <p:nvPr/>
        </p:nvSpPr>
        <p:spPr>
          <a:xfrm>
            <a:off x="1623012" y="2234331"/>
            <a:ext cx="2014192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 입력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791BF5-2B5A-4AA0-A356-609D165E55F7}"/>
              </a:ext>
            </a:extLst>
          </p:cNvPr>
          <p:cNvSpPr/>
          <p:nvPr/>
        </p:nvSpPr>
        <p:spPr>
          <a:xfrm>
            <a:off x="970740" y="1728177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ED6DB3E-D1DB-4CCA-92FE-D6C9D9C6EEE3}"/>
              </a:ext>
            </a:extLst>
          </p:cNvPr>
          <p:cNvSpPr/>
          <p:nvPr/>
        </p:nvSpPr>
        <p:spPr>
          <a:xfrm>
            <a:off x="970740" y="223433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DB61235-4332-47D1-8581-222211189072}"/>
              </a:ext>
            </a:extLst>
          </p:cNvPr>
          <p:cNvSpPr/>
          <p:nvPr/>
        </p:nvSpPr>
        <p:spPr>
          <a:xfrm>
            <a:off x="1623012" y="4765101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프로필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4BA2D9A-6614-4079-A546-7C3D247B0647}"/>
              </a:ext>
            </a:extLst>
          </p:cNvPr>
          <p:cNvSpPr/>
          <p:nvPr/>
        </p:nvSpPr>
        <p:spPr>
          <a:xfrm>
            <a:off x="1623012" y="5271258"/>
            <a:ext cx="1423009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업로드 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5822448-CAE2-476A-859B-E145B3E2B240}"/>
              </a:ext>
            </a:extLst>
          </p:cNvPr>
          <p:cNvSpPr/>
          <p:nvPr/>
        </p:nvSpPr>
        <p:spPr>
          <a:xfrm>
            <a:off x="970740" y="4765101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AC1AD6A-2B0C-4268-9157-37A62C6F2A5B}"/>
              </a:ext>
            </a:extLst>
          </p:cNvPr>
          <p:cNvSpPr/>
          <p:nvPr/>
        </p:nvSpPr>
        <p:spPr>
          <a:xfrm>
            <a:off x="970740" y="5271258"/>
            <a:ext cx="559198" cy="370841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32381D-698E-4473-AE9C-1703AC5F34CC}"/>
              </a:ext>
            </a:extLst>
          </p:cNvPr>
          <p:cNvSpPr/>
          <p:nvPr/>
        </p:nvSpPr>
        <p:spPr>
          <a:xfrm>
            <a:off x="791627" y="1614680"/>
            <a:ext cx="3081306" cy="406650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1BAC72-4ACD-48D3-9D16-201E21ECFC76}"/>
              </a:ext>
            </a:extLst>
          </p:cNvPr>
          <p:cNvSpPr/>
          <p:nvPr/>
        </p:nvSpPr>
        <p:spPr>
          <a:xfrm>
            <a:off x="3102621" y="4765100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CF9621-5E11-482D-A1D1-09A787879A30}"/>
              </a:ext>
            </a:extLst>
          </p:cNvPr>
          <p:cNvSpPr/>
          <p:nvPr/>
        </p:nvSpPr>
        <p:spPr>
          <a:xfrm>
            <a:off x="3102621" y="5271258"/>
            <a:ext cx="544764" cy="370841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첨부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78179-3D8F-4260-9EA8-231386626283}"/>
              </a:ext>
            </a:extLst>
          </p:cNvPr>
          <p:cNvSpPr txBox="1"/>
          <p:nvPr/>
        </p:nvSpPr>
        <p:spPr>
          <a:xfrm>
            <a:off x="701792" y="1367062"/>
            <a:ext cx="3393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A42E5-13D0-4A74-AA0E-A58B327C679D}"/>
              </a:ext>
            </a:extLst>
          </p:cNvPr>
          <p:cNvSpPr txBox="1"/>
          <p:nvPr/>
        </p:nvSpPr>
        <p:spPr>
          <a:xfrm>
            <a:off x="2918244" y="4521781"/>
            <a:ext cx="41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F01BF1E-BBEF-4FC6-8935-BFF7B87405B2}"/>
              </a:ext>
            </a:extLst>
          </p:cNvPr>
          <p:cNvSpPr/>
          <p:nvPr/>
        </p:nvSpPr>
        <p:spPr>
          <a:xfrm>
            <a:off x="1290687" y="1176817"/>
            <a:ext cx="2065344" cy="3582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A15F-A92D-4F7A-B3F2-0045AC908383}"/>
              </a:ext>
            </a:extLst>
          </p:cNvPr>
          <p:cNvSpPr txBox="1"/>
          <p:nvPr/>
        </p:nvSpPr>
        <p:spPr>
          <a:xfrm>
            <a:off x="1387283" y="4512777"/>
            <a:ext cx="41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④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E56AC41-9E34-45A2-A75D-2B423C16C642}"/>
              </a:ext>
            </a:extLst>
          </p:cNvPr>
          <p:cNvSpPr/>
          <p:nvPr/>
        </p:nvSpPr>
        <p:spPr>
          <a:xfrm>
            <a:off x="1831477" y="5730280"/>
            <a:ext cx="988799" cy="235393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E3BEE2-5F79-4FCA-839D-D6E8F50E4823}"/>
              </a:ext>
            </a:extLst>
          </p:cNvPr>
          <p:cNvSpPr txBox="1"/>
          <p:nvPr/>
        </p:nvSpPr>
        <p:spPr>
          <a:xfrm>
            <a:off x="1514236" y="5617399"/>
            <a:ext cx="471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8C8BBC2-8D49-4B87-B185-AB7EFBCF3070}"/>
              </a:ext>
            </a:extLst>
          </p:cNvPr>
          <p:cNvSpPr/>
          <p:nvPr/>
        </p:nvSpPr>
        <p:spPr>
          <a:xfrm>
            <a:off x="4912659" y="2099018"/>
            <a:ext cx="2662517" cy="1518462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작성하신 내용으로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정보를 등록 하시겠습니까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E6574BA-3260-441B-88CF-412680DD8C17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2820276" y="2858249"/>
            <a:ext cx="2092383" cy="2989728"/>
          </a:xfrm>
          <a:prstGeom prst="bentConnector3">
            <a:avLst>
              <a:gd name="adj1" fmla="val 802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323FA6D-C6FA-45D6-8AA3-04FCE0DBB213}"/>
              </a:ext>
            </a:extLst>
          </p:cNvPr>
          <p:cNvSpPr/>
          <p:nvPr/>
        </p:nvSpPr>
        <p:spPr>
          <a:xfrm>
            <a:off x="6352076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아니요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034F981-AA83-4F3F-B718-803DA127BDF8}"/>
              </a:ext>
            </a:extLst>
          </p:cNvPr>
          <p:cNvSpPr/>
          <p:nvPr/>
        </p:nvSpPr>
        <p:spPr>
          <a:xfrm>
            <a:off x="5482500" y="3170439"/>
            <a:ext cx="691942" cy="24790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0094FD-3FB7-4638-B919-B8D4751FF652}"/>
              </a:ext>
            </a:extLst>
          </p:cNvPr>
          <p:cNvSpPr txBox="1"/>
          <p:nvPr/>
        </p:nvSpPr>
        <p:spPr>
          <a:xfrm>
            <a:off x="5189220" y="2899481"/>
            <a:ext cx="468406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82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722538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02501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페이지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45877"/>
              </p:ext>
            </p:extLst>
          </p:nvPr>
        </p:nvGraphicFramePr>
        <p:xfrm>
          <a:off x="8154186" y="476672"/>
          <a:ext cx="3918478" cy="5619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어플리케이션 실행 직후 나타나는 로고화면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클릭 시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&lt;</a:t>
                      </a:r>
                      <a:r>
                        <a:rPr kumimoji="1" lang="ko-KR" altLang="en-US" sz="1050" b="1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 진행화면</a:t>
                      </a:r>
                      <a:r>
                        <a:rPr kumimoji="1" lang="en-US" altLang="ko-KR" sz="1050" b="1" dirty="0">
                          <a:solidFill>
                            <a:schemeClr val="tx1"/>
                          </a:solidFill>
                          <a:latin typeface="+mn-ea"/>
                        </a:rPr>
                        <a:t>&gt;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의지부여 사진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문구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팝업으로 렌더링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⑥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기능 페이지로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⑦클릭 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+1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카운트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⑧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알림화면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으로 전환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프로필 사진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닉네임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랭크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개인 목표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달성률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그래프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목표 </a:t>
                      </a: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달성률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그래프</a:t>
                      </a:r>
                      <a:endParaRPr lang="en-US" altLang="ko-KR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흡연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금연 체크 버튼</a:t>
                      </a:r>
                      <a:endParaRPr kumimoji="1" lang="en-US" altLang="ko-KR" sz="105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⑤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사용자 맞춤형 통계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⑥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메뉴 버튼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네비게이션 바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 / (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이후 생략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팝업 종료버튼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사용자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DB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정보를 갱신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500443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 err="1">
                          <a:latin typeface="+mn-ea"/>
                          <a:ea typeface="+mn-ea"/>
                        </a:rPr>
                        <a:t>알림창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96934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026644" y="1606152"/>
            <a:ext cx="1035237" cy="1326083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CD29F-4292-419E-9F4C-3946335A16DB}"/>
              </a:ext>
            </a:extLst>
          </p:cNvPr>
          <p:cNvSpPr txBox="1"/>
          <p:nvPr/>
        </p:nvSpPr>
        <p:spPr>
          <a:xfrm>
            <a:off x="831379" y="1317004"/>
            <a:ext cx="405353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C20A90-E877-4D25-97ED-8604EACA4E0E}"/>
              </a:ext>
            </a:extLst>
          </p:cNvPr>
          <p:cNvSpPr/>
          <p:nvPr/>
        </p:nvSpPr>
        <p:spPr>
          <a:xfrm>
            <a:off x="89646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B784A56-A9EE-4175-BFA5-1D94FD462CBC}"/>
              </a:ext>
            </a:extLst>
          </p:cNvPr>
          <p:cNvSpPr/>
          <p:nvPr/>
        </p:nvSpPr>
        <p:spPr>
          <a:xfrm>
            <a:off x="1026646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2DD1A95-66A5-4AD8-8DB1-96DBACC4A19B}"/>
              </a:ext>
            </a:extLst>
          </p:cNvPr>
          <p:cNvSpPr/>
          <p:nvPr/>
        </p:nvSpPr>
        <p:spPr>
          <a:xfrm>
            <a:off x="1591424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C6CEBD-71F5-4F9C-9A56-239A66C05AED}"/>
              </a:ext>
            </a:extLst>
          </p:cNvPr>
          <p:cNvSpPr/>
          <p:nvPr/>
        </p:nvSpPr>
        <p:spPr>
          <a:xfrm>
            <a:off x="2156202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F2D4FD-6AC2-451B-825A-64035C0BDD43}"/>
              </a:ext>
            </a:extLst>
          </p:cNvPr>
          <p:cNvSpPr/>
          <p:nvPr/>
        </p:nvSpPr>
        <p:spPr>
          <a:xfrm>
            <a:off x="2720980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9C1FB3-3B78-4D6C-BF52-678B2CEE75F0}"/>
              </a:ext>
            </a:extLst>
          </p:cNvPr>
          <p:cNvSpPr/>
          <p:nvPr/>
        </p:nvSpPr>
        <p:spPr>
          <a:xfrm>
            <a:off x="3285757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D3883AC-23F1-421B-A244-D1953C405EE2}"/>
              </a:ext>
            </a:extLst>
          </p:cNvPr>
          <p:cNvSpPr/>
          <p:nvPr/>
        </p:nvSpPr>
        <p:spPr>
          <a:xfrm>
            <a:off x="2180947" y="1606152"/>
            <a:ext cx="1537259" cy="55413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목표 그래프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BC29484-DA20-444E-AAFF-F22A2FE8114D}"/>
              </a:ext>
            </a:extLst>
          </p:cNvPr>
          <p:cNvSpPr/>
          <p:nvPr/>
        </p:nvSpPr>
        <p:spPr>
          <a:xfrm>
            <a:off x="2180947" y="2303097"/>
            <a:ext cx="1537259" cy="62770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8CA410-94C6-4703-8B04-881537C29D4C}"/>
              </a:ext>
            </a:extLst>
          </p:cNvPr>
          <p:cNvSpPr txBox="1"/>
          <p:nvPr/>
        </p:nvSpPr>
        <p:spPr>
          <a:xfrm>
            <a:off x="1957076" y="1298293"/>
            <a:ext cx="360829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94118-ED30-437E-8B7E-F648342E8192}"/>
              </a:ext>
            </a:extLst>
          </p:cNvPr>
          <p:cNvSpPr txBox="1"/>
          <p:nvPr/>
        </p:nvSpPr>
        <p:spPr>
          <a:xfrm>
            <a:off x="2039662" y="2038699"/>
            <a:ext cx="233080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6AB78F-BB7C-48E8-8EE1-4981D007B480}"/>
              </a:ext>
            </a:extLst>
          </p:cNvPr>
          <p:cNvSpPr/>
          <p:nvPr/>
        </p:nvSpPr>
        <p:spPr>
          <a:xfrm>
            <a:off x="1026644" y="3885505"/>
            <a:ext cx="2691562" cy="1515359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57DF45F-170D-4C6F-9791-DA485A5C1760}"/>
              </a:ext>
            </a:extLst>
          </p:cNvPr>
          <p:cNvSpPr/>
          <p:nvPr/>
        </p:nvSpPr>
        <p:spPr>
          <a:xfrm>
            <a:off x="1026649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담배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개비</a:t>
            </a:r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4AD4017-1CF9-42A9-9641-92F55AAC5E3E}"/>
              </a:ext>
            </a:extLst>
          </p:cNvPr>
          <p:cNvSpPr/>
          <p:nvPr/>
        </p:nvSpPr>
        <p:spPr>
          <a:xfrm>
            <a:off x="2396761" y="3036450"/>
            <a:ext cx="1291256" cy="743410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금연일수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+1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1A32D-BB35-4BB2-8F6D-D4DB99492DF7}"/>
              </a:ext>
            </a:extLst>
          </p:cNvPr>
          <p:cNvSpPr txBox="1"/>
          <p:nvPr/>
        </p:nvSpPr>
        <p:spPr>
          <a:xfrm>
            <a:off x="782214" y="2793217"/>
            <a:ext cx="369794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C9510-1EB7-46B9-BF51-04AC0E7973AD}"/>
              </a:ext>
            </a:extLst>
          </p:cNvPr>
          <p:cNvSpPr txBox="1"/>
          <p:nvPr/>
        </p:nvSpPr>
        <p:spPr>
          <a:xfrm>
            <a:off x="855536" y="3642272"/>
            <a:ext cx="369794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n-ea"/>
                <a:ea typeface="+mn-ea"/>
              </a:rPr>
              <a:t>⑤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F21BB5-3A35-450F-AEA9-F8E2F3FB0B91}"/>
              </a:ext>
            </a:extLst>
          </p:cNvPr>
          <p:cNvSpPr/>
          <p:nvPr/>
        </p:nvSpPr>
        <p:spPr>
          <a:xfrm>
            <a:off x="4661676" y="1913641"/>
            <a:ext cx="2691562" cy="2810759"/>
          </a:xfrm>
          <a:prstGeom prst="round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정말 피우실 건가요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E898DE6-975D-4EC0-B4FE-70014BE1880D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H="1">
            <a:off x="3092608" y="1616118"/>
            <a:ext cx="148735" cy="2989398"/>
          </a:xfrm>
          <a:prstGeom prst="bentConnector4">
            <a:avLst>
              <a:gd name="adj1" fmla="val -153696"/>
              <a:gd name="adj2" fmla="val 8808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5560E0B-BD39-470F-8AED-E263D66C0B0B}"/>
              </a:ext>
            </a:extLst>
          </p:cNvPr>
          <p:cNvSpPr/>
          <p:nvPr/>
        </p:nvSpPr>
        <p:spPr>
          <a:xfrm>
            <a:off x="5074021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FF9223-9CCC-4CEA-812A-5D97D0D14749}"/>
              </a:ext>
            </a:extLst>
          </p:cNvPr>
          <p:cNvSpPr/>
          <p:nvPr/>
        </p:nvSpPr>
        <p:spPr>
          <a:xfrm>
            <a:off x="6095997" y="4114801"/>
            <a:ext cx="842685" cy="412376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참아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볼게요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2262D40-BCED-4050-952E-31E5881C461C}"/>
              </a:ext>
            </a:extLst>
          </p:cNvPr>
          <p:cNvSpPr/>
          <p:nvPr/>
        </p:nvSpPr>
        <p:spPr>
          <a:xfrm>
            <a:off x="4747691" y="1998916"/>
            <a:ext cx="2504756" cy="161624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등록한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ko-KR" altLang="en-US" sz="1100" dirty="0">
                <a:solidFill>
                  <a:schemeClr val="tx1"/>
                </a:solidFill>
              </a:rPr>
              <a:t>의지부여 사진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68B4C11-4BB6-480C-9EB5-35D15E74AC6A}"/>
              </a:ext>
            </a:extLst>
          </p:cNvPr>
          <p:cNvSpPr/>
          <p:nvPr/>
        </p:nvSpPr>
        <p:spPr>
          <a:xfrm>
            <a:off x="2081382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23BC8-514A-456C-9E62-866E2CCD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63" y="1113341"/>
            <a:ext cx="335646" cy="364833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4AA816-0D33-4D45-AE39-3A6C4F6D647E}"/>
              </a:ext>
            </a:extLst>
          </p:cNvPr>
          <p:cNvSpPr txBox="1"/>
          <p:nvPr/>
        </p:nvSpPr>
        <p:spPr>
          <a:xfrm>
            <a:off x="749911" y="5233869"/>
            <a:ext cx="266605" cy="3919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0949F-EBD7-42B4-9668-44E62FA37397}"/>
              </a:ext>
            </a:extLst>
          </p:cNvPr>
          <p:cNvSpPr txBox="1"/>
          <p:nvPr/>
        </p:nvSpPr>
        <p:spPr>
          <a:xfrm>
            <a:off x="4928817" y="3885505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44996-C39C-4585-A3E0-FF6F0C2A0FA5}"/>
              </a:ext>
            </a:extLst>
          </p:cNvPr>
          <p:cNvSpPr txBox="1"/>
          <p:nvPr/>
        </p:nvSpPr>
        <p:spPr>
          <a:xfrm>
            <a:off x="3226719" y="763882"/>
            <a:ext cx="264427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+mn-ea"/>
                <a:ea typeface="+mn-ea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38241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4720538" y="46049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05990"/>
              </p:ext>
            </p:extLst>
          </p:nvPr>
        </p:nvGraphicFramePr>
        <p:xfrm>
          <a:off x="0" y="-9506"/>
          <a:ext cx="12192000" cy="35961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950261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232873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876298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596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알림화면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677"/>
              </p:ext>
            </p:extLst>
          </p:nvPr>
        </p:nvGraphicFramePr>
        <p:xfrm>
          <a:off x="8154186" y="476672"/>
          <a:ext cx="3918478" cy="290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알림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초대 삭제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초대 수락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사용자 추가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[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초대자의 닉네임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], [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제목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]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데이터 필요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초대 삭제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초대 수락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4894726" y="5593979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CCB14D-102F-4FE8-BFB9-414B2FE82B67}"/>
              </a:ext>
            </a:extLst>
          </p:cNvPr>
          <p:cNvSpPr/>
          <p:nvPr/>
        </p:nvSpPr>
        <p:spPr>
          <a:xfrm>
            <a:off x="5024904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5589682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A205BD7-2B5C-4A4D-82FE-14FD060F29A6}"/>
              </a:ext>
            </a:extLst>
          </p:cNvPr>
          <p:cNvSpPr/>
          <p:nvPr/>
        </p:nvSpPr>
        <p:spPr>
          <a:xfrm>
            <a:off x="6154460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챌린지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E44898-5D6E-45B9-8DF4-B1272DB6E6D4}"/>
              </a:ext>
            </a:extLst>
          </p:cNvPr>
          <p:cNvSpPr/>
          <p:nvPr/>
        </p:nvSpPr>
        <p:spPr>
          <a:xfrm>
            <a:off x="6719238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585DC20-DB3C-49DD-8007-FD9A63228140}"/>
              </a:ext>
            </a:extLst>
          </p:cNvPr>
          <p:cNvSpPr/>
          <p:nvPr/>
        </p:nvSpPr>
        <p:spPr>
          <a:xfrm>
            <a:off x="7284015" y="5593979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흡연통계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8B3D2A-8B16-4A56-B8F4-CD4F7F17A9EA}"/>
              </a:ext>
            </a:extLst>
          </p:cNvPr>
          <p:cNvSpPr/>
          <p:nvPr/>
        </p:nvSpPr>
        <p:spPr>
          <a:xfrm>
            <a:off x="6005398" y="1152386"/>
            <a:ext cx="734821" cy="2871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8213D-2884-40D3-B582-9E8152360E60}"/>
              </a:ext>
            </a:extLst>
          </p:cNvPr>
          <p:cNvSpPr txBox="1"/>
          <p:nvPr/>
        </p:nvSpPr>
        <p:spPr>
          <a:xfrm>
            <a:off x="6923090" y="1958551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52AD5-705C-4904-8455-7F8C2DA23B74}"/>
              </a:ext>
            </a:extLst>
          </p:cNvPr>
          <p:cNvGrpSpPr/>
          <p:nvPr/>
        </p:nvGrpSpPr>
        <p:grpSpPr>
          <a:xfrm>
            <a:off x="119336" y="2143005"/>
            <a:ext cx="2533750" cy="4329513"/>
            <a:chOff x="722538" y="370840"/>
            <a:chExt cx="3320542" cy="6487160"/>
          </a:xfrm>
        </p:grpSpPr>
        <p:pic>
          <p:nvPicPr>
            <p:cNvPr id="32" name="그림 31" descr="광장이(가) 표시된 사진&#10;&#10;자동 생성된 설명">
              <a:extLst>
                <a:ext uri="{FF2B5EF4-FFF2-40B4-BE49-F238E27FC236}">
                  <a16:creationId xmlns:a16="http://schemas.microsoft.com/office/drawing/2014/main" id="{01D0BC49-2D93-4724-92C9-E6870AC2E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0" t="1848" r="13706" b="3560"/>
            <a:stretch/>
          </p:blipFill>
          <p:spPr>
            <a:xfrm>
              <a:off x="722538" y="370840"/>
              <a:ext cx="3320542" cy="6487160"/>
            </a:xfrm>
            <a:prstGeom prst="rect">
              <a:avLst/>
            </a:prstGeom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5D899EE-B9A0-4A06-BC58-1EEB154EE35F}"/>
                </a:ext>
              </a:extLst>
            </p:cNvPr>
            <p:cNvSpPr/>
            <p:nvPr/>
          </p:nvSpPr>
          <p:spPr>
            <a:xfrm>
              <a:off x="1026644" y="1606152"/>
              <a:ext cx="1035237" cy="1326083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BD760C6-CAFA-48B8-BF9C-435D460B6DE3}"/>
                </a:ext>
              </a:extLst>
            </p:cNvPr>
            <p:cNvSpPr/>
            <p:nvPr/>
          </p:nvSpPr>
          <p:spPr>
            <a:xfrm>
              <a:off x="896468" y="54953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20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632CFB3-3D07-467F-A1E5-90A49BB5C385}"/>
                </a:ext>
              </a:extLst>
            </p:cNvPr>
            <p:cNvSpPr/>
            <p:nvPr/>
          </p:nvSpPr>
          <p:spPr>
            <a:xfrm>
              <a:off x="1026646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홈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AC1EC88-069B-4F31-93E5-A41D0A8DFED6}"/>
                </a:ext>
              </a:extLst>
            </p:cNvPr>
            <p:cNvSpPr/>
            <p:nvPr/>
          </p:nvSpPr>
          <p:spPr>
            <a:xfrm>
              <a:off x="1591424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내 정보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700E684-4813-46BD-B116-F4E9C08FCD37}"/>
                </a:ext>
              </a:extLst>
            </p:cNvPr>
            <p:cNvSpPr/>
            <p:nvPr/>
          </p:nvSpPr>
          <p:spPr>
            <a:xfrm>
              <a:off x="2156202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 err="1">
                  <a:solidFill>
                    <a:schemeClr val="tx1"/>
                  </a:solidFill>
                </a:rPr>
                <a:t>챌린지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F010552-D7F3-47C6-9D2B-D0795F122CCE}"/>
                </a:ext>
              </a:extLst>
            </p:cNvPr>
            <p:cNvSpPr/>
            <p:nvPr/>
          </p:nvSpPr>
          <p:spPr>
            <a:xfrm>
              <a:off x="2720980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2AF94C4-96FD-4303-9409-1A83348D2F98}"/>
                </a:ext>
              </a:extLst>
            </p:cNvPr>
            <p:cNvSpPr/>
            <p:nvPr/>
          </p:nvSpPr>
          <p:spPr>
            <a:xfrm>
              <a:off x="3285757" y="54953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200" dirty="0">
                  <a:solidFill>
                    <a:schemeClr val="tx1"/>
                  </a:solidFill>
                </a:rPr>
                <a:t>흡연통계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1ACB0AA-C5B5-4EB5-92D1-32AEA7D72323}"/>
                </a:ext>
              </a:extLst>
            </p:cNvPr>
            <p:cNvSpPr/>
            <p:nvPr/>
          </p:nvSpPr>
          <p:spPr>
            <a:xfrm>
              <a:off x="2180947" y="1606152"/>
              <a:ext cx="1537259" cy="55413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개인 목표 그래프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AAC913-3FB3-4DB8-BE2E-F222A3D44A57}"/>
                </a:ext>
              </a:extLst>
            </p:cNvPr>
            <p:cNvSpPr/>
            <p:nvPr/>
          </p:nvSpPr>
          <p:spPr>
            <a:xfrm>
              <a:off x="2180947" y="2303097"/>
              <a:ext cx="1537259" cy="627708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>
                  <a:solidFill>
                    <a:schemeClr val="tx1"/>
                  </a:solidFill>
                </a:rPr>
                <a:t>챌린지</a:t>
              </a:r>
              <a:r>
                <a:rPr lang="ko-KR" altLang="en-US" sz="600" dirty="0">
                  <a:solidFill>
                    <a:schemeClr val="tx1"/>
                  </a:solidFill>
                </a:rPr>
                <a:t> 도전현황 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그래프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26C64E4-6E94-4A7E-8CDF-768909CE1274}"/>
                </a:ext>
              </a:extLst>
            </p:cNvPr>
            <p:cNvSpPr/>
            <p:nvPr/>
          </p:nvSpPr>
          <p:spPr>
            <a:xfrm>
              <a:off x="1026644" y="3885505"/>
              <a:ext cx="2691562" cy="1515359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C21B192-2BCF-4CE4-AF5E-81F5D213C3C7}"/>
                </a:ext>
              </a:extLst>
            </p:cNvPr>
            <p:cNvSpPr/>
            <p:nvPr/>
          </p:nvSpPr>
          <p:spPr>
            <a:xfrm>
              <a:off x="1026649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담배 </a:t>
              </a:r>
              <a:r>
                <a:rPr lang="en-US" altLang="ko-KR" sz="900" dirty="0">
                  <a:solidFill>
                    <a:schemeClr val="tx1"/>
                  </a:solidFill>
                </a:rPr>
                <a:t>1</a:t>
              </a:r>
              <a:r>
                <a:rPr lang="ko-KR" altLang="en-US" sz="900" dirty="0">
                  <a:solidFill>
                    <a:schemeClr val="tx1"/>
                  </a:solidFill>
                </a:rPr>
                <a:t>개비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B28830F-B7BE-4C37-B621-7872741FA763}"/>
                </a:ext>
              </a:extLst>
            </p:cNvPr>
            <p:cNvSpPr/>
            <p:nvPr/>
          </p:nvSpPr>
          <p:spPr>
            <a:xfrm>
              <a:off x="2396761" y="3036450"/>
              <a:ext cx="1291256" cy="74341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금연일수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+1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CD2BE8A-5242-4A8C-89C8-D8E861B3B320}"/>
                </a:ext>
              </a:extLst>
            </p:cNvPr>
            <p:cNvSpPr/>
            <p:nvPr/>
          </p:nvSpPr>
          <p:spPr>
            <a:xfrm>
              <a:off x="1995464" y="1089632"/>
              <a:ext cx="661173" cy="217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Logo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EDD7037-0595-4FE6-9A99-09D4F1400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7163" y="1113341"/>
              <a:ext cx="335646" cy="364833"/>
            </a:xfrm>
            <a:prstGeom prst="rect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FEA40C-8917-4CD3-967D-25F9C682B7E5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2423964" y="2760293"/>
            <a:ext cx="2296574" cy="9437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66C7F8-E9FF-46B1-9D57-F641B57F9AC6}"/>
              </a:ext>
            </a:extLst>
          </p:cNvPr>
          <p:cNvSpPr txBox="1"/>
          <p:nvPr/>
        </p:nvSpPr>
        <p:spPr>
          <a:xfrm>
            <a:off x="5976574" y="1556084"/>
            <a:ext cx="808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새 알림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6D06ACF-68DB-469C-9891-C1EE4E6592C5}"/>
              </a:ext>
            </a:extLst>
          </p:cNvPr>
          <p:cNvSpPr/>
          <p:nvPr/>
        </p:nvSpPr>
        <p:spPr>
          <a:xfrm>
            <a:off x="5120359" y="3688985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6C31E1-2B05-489A-9C66-1F4F5E031B15}"/>
              </a:ext>
            </a:extLst>
          </p:cNvPr>
          <p:cNvSpPr txBox="1"/>
          <p:nvPr/>
        </p:nvSpPr>
        <p:spPr>
          <a:xfrm>
            <a:off x="5882922" y="3414751"/>
            <a:ext cx="995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받은 초대장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751C5-2039-4702-8718-573D9D9B5EC9}"/>
              </a:ext>
            </a:extLst>
          </p:cNvPr>
          <p:cNvSpPr txBox="1"/>
          <p:nvPr/>
        </p:nvSpPr>
        <p:spPr>
          <a:xfrm>
            <a:off x="5120359" y="37835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보낸이</a:t>
            </a:r>
            <a:endParaRPr lang="ko-KR" altLang="en-US" sz="1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64CA55-8B9B-4974-8AA2-2DE3A320F777}"/>
              </a:ext>
            </a:extLst>
          </p:cNvPr>
          <p:cNvCxnSpPr/>
          <p:nvPr/>
        </p:nvCxnSpPr>
        <p:spPr>
          <a:xfrm>
            <a:off x="5120359" y="4122713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30BFFB1-88F8-4FB7-81C8-FD1455813D3E}"/>
              </a:ext>
            </a:extLst>
          </p:cNvPr>
          <p:cNvCxnSpPr/>
          <p:nvPr/>
        </p:nvCxnSpPr>
        <p:spPr>
          <a:xfrm>
            <a:off x="5721814" y="368898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B7B7A4-B7D0-41B6-9C28-457805F5583D}"/>
              </a:ext>
            </a:extLst>
          </p:cNvPr>
          <p:cNvSpPr txBox="1"/>
          <p:nvPr/>
        </p:nvSpPr>
        <p:spPr>
          <a:xfrm>
            <a:off x="5669766" y="3783525"/>
            <a:ext cx="115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챌린지</a:t>
            </a:r>
            <a:r>
              <a:rPr lang="ko-KR" altLang="en-US" sz="1200" dirty="0"/>
              <a:t> 제목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90B3D16-81B0-4210-8EDD-DF42E80DD22E}"/>
              </a:ext>
            </a:extLst>
          </p:cNvPr>
          <p:cNvCxnSpPr/>
          <p:nvPr/>
        </p:nvCxnSpPr>
        <p:spPr>
          <a:xfrm>
            <a:off x="6582423" y="3680022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A622502-F1D2-49C2-949B-FE76E6B726D5}"/>
              </a:ext>
            </a:extLst>
          </p:cNvPr>
          <p:cNvSpPr/>
          <p:nvPr/>
        </p:nvSpPr>
        <p:spPr>
          <a:xfrm>
            <a:off x="659375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수락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28E7BCD-1395-44DA-9A7E-F88933386FCF}"/>
              </a:ext>
            </a:extLst>
          </p:cNvPr>
          <p:cNvSpPr/>
          <p:nvPr/>
        </p:nvSpPr>
        <p:spPr>
          <a:xfrm>
            <a:off x="7132235" y="4184905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737C6DB-3D26-4953-8B77-DFEC3DD8C9F7}"/>
              </a:ext>
            </a:extLst>
          </p:cNvPr>
          <p:cNvCxnSpPr/>
          <p:nvPr/>
        </p:nvCxnSpPr>
        <p:spPr>
          <a:xfrm>
            <a:off x="5102429" y="4588877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8FF1C2C-11E0-4025-8EFF-C79B407DB003}"/>
              </a:ext>
            </a:extLst>
          </p:cNvPr>
          <p:cNvCxnSpPr/>
          <p:nvPr/>
        </p:nvCxnSpPr>
        <p:spPr>
          <a:xfrm>
            <a:off x="5102428" y="5046078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5E9C4FC-4864-481B-BA8E-71BA4F5F3C29}"/>
              </a:ext>
            </a:extLst>
          </p:cNvPr>
          <p:cNvSpPr/>
          <p:nvPr/>
        </p:nvSpPr>
        <p:spPr>
          <a:xfrm>
            <a:off x="5112738" y="1806403"/>
            <a:ext cx="2520900" cy="1618405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D11F98-0BDC-470D-A788-F38CE3FB210E}"/>
              </a:ext>
            </a:extLst>
          </p:cNvPr>
          <p:cNvSpPr txBox="1"/>
          <p:nvPr/>
        </p:nvSpPr>
        <p:spPr>
          <a:xfrm>
            <a:off x="5938354" y="1893226"/>
            <a:ext cx="67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내용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9C771EF-9916-4BBD-A633-7454389ABA04}"/>
              </a:ext>
            </a:extLst>
          </p:cNvPr>
          <p:cNvCxnSpPr/>
          <p:nvPr/>
        </p:nvCxnSpPr>
        <p:spPr>
          <a:xfrm>
            <a:off x="5112738" y="2240131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5B8272B-9F5B-474A-AFD2-5D7E8799FD33}"/>
              </a:ext>
            </a:extLst>
          </p:cNvPr>
          <p:cNvSpPr/>
          <p:nvPr/>
        </p:nvSpPr>
        <p:spPr>
          <a:xfrm>
            <a:off x="7070824" y="2302323"/>
            <a:ext cx="508940" cy="33979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6C89194-C4D8-4254-B37B-075342F125DD}"/>
              </a:ext>
            </a:extLst>
          </p:cNvPr>
          <p:cNvCxnSpPr/>
          <p:nvPr/>
        </p:nvCxnSpPr>
        <p:spPr>
          <a:xfrm>
            <a:off x="5094808" y="2706295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F574014-BF87-41A2-83A2-A60A86DA32A8}"/>
              </a:ext>
            </a:extLst>
          </p:cNvPr>
          <p:cNvCxnSpPr/>
          <p:nvPr/>
        </p:nvCxnSpPr>
        <p:spPr>
          <a:xfrm>
            <a:off x="5094807" y="3163496"/>
            <a:ext cx="252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47AB306-E62C-4991-A9F1-1FF4A922CD55}"/>
              </a:ext>
            </a:extLst>
          </p:cNvPr>
          <p:cNvCxnSpPr/>
          <p:nvPr/>
        </p:nvCxnSpPr>
        <p:spPr>
          <a:xfrm>
            <a:off x="7021295" y="1786434"/>
            <a:ext cx="0" cy="161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8B874B-B00E-4F31-A370-96A455A57B7C}"/>
              </a:ext>
            </a:extLst>
          </p:cNvPr>
          <p:cNvSpPr txBox="1"/>
          <p:nvPr/>
        </p:nvSpPr>
        <p:spPr>
          <a:xfrm>
            <a:off x="782342" y="1877536"/>
            <a:ext cx="108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en-US" sz="1200" b="1" dirty="0"/>
              <a:t>메인 화면</a:t>
            </a:r>
            <a:r>
              <a:rPr lang="en-US" altLang="ko-KR" sz="1200" b="1" dirty="0"/>
              <a:t>&gt;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FCD65-78EA-47D8-81B9-E63D714C0ACF}"/>
              </a:ext>
            </a:extLst>
          </p:cNvPr>
          <p:cNvSpPr txBox="1"/>
          <p:nvPr/>
        </p:nvSpPr>
        <p:spPr>
          <a:xfrm>
            <a:off x="6437334" y="3922024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6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광장이(가) 표시된 사진&#10;&#10;자동 생성된 설명">
            <a:extLst>
              <a:ext uri="{FF2B5EF4-FFF2-40B4-BE49-F238E27FC236}">
                <a16:creationId xmlns:a16="http://schemas.microsoft.com/office/drawing/2014/main" id="{D34C2454-0A8B-4F11-B9E5-4B8C944F1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0" t="1848" r="13706" b="3560"/>
          <a:stretch/>
        </p:blipFill>
        <p:spPr>
          <a:xfrm>
            <a:off x="836089" y="370840"/>
            <a:ext cx="3320542" cy="648716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B96294-F6DE-4384-BD8E-764578C9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47433"/>
              </p:ext>
            </p:extLst>
          </p:nvPr>
        </p:nvGraphicFramePr>
        <p:xfrm>
          <a:off x="-2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201273">
                  <a:extLst>
                    <a:ext uri="{9D8B030D-6E8A-4147-A177-3AD203B41FA5}">
                      <a16:colId xmlns:a16="http://schemas.microsoft.com/office/drawing/2014/main" val="204099017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15683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2134216"/>
                    </a:ext>
                  </a:extLst>
                </a:gridCol>
                <a:gridCol w="1443320">
                  <a:extLst>
                    <a:ext uri="{9D8B030D-6E8A-4147-A177-3AD203B41FA5}">
                      <a16:colId xmlns:a16="http://schemas.microsoft.com/office/drawing/2014/main" val="273924020"/>
                    </a:ext>
                  </a:extLst>
                </a:gridCol>
                <a:gridCol w="995080">
                  <a:extLst>
                    <a:ext uri="{9D8B030D-6E8A-4147-A177-3AD203B41FA5}">
                      <a16:colId xmlns:a16="http://schemas.microsoft.com/office/drawing/2014/main" val="33088903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70132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50380393"/>
                    </a:ext>
                  </a:extLst>
                </a:gridCol>
                <a:gridCol w="2579746">
                  <a:extLst>
                    <a:ext uri="{9D8B030D-6E8A-4147-A177-3AD203B41FA5}">
                      <a16:colId xmlns:a16="http://schemas.microsoft.com/office/drawing/2014/main" val="1167991632"/>
                    </a:ext>
                  </a:extLst>
                </a:gridCol>
                <a:gridCol w="728232">
                  <a:extLst>
                    <a:ext uri="{9D8B030D-6E8A-4147-A177-3AD203B41FA5}">
                      <a16:colId xmlns:a16="http://schemas.microsoft.com/office/drawing/2014/main" val="1353135683"/>
                    </a:ext>
                  </a:extLst>
                </a:gridCol>
                <a:gridCol w="349622">
                  <a:extLst>
                    <a:ext uri="{9D8B030D-6E8A-4147-A177-3AD203B41FA5}">
                      <a16:colId xmlns:a16="http://schemas.microsoft.com/office/drawing/2014/main" val="4291100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 Title.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 정보 화면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Step.03-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Page.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5973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C63A0C-05A2-4739-A4E1-4E7682CF2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35684"/>
              </p:ext>
            </p:extLst>
          </p:nvPr>
        </p:nvGraphicFramePr>
        <p:xfrm>
          <a:off x="8154186" y="476672"/>
          <a:ext cx="3918478" cy="374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95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451583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4126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Summary.</a:t>
                      </a:r>
                      <a:endParaRPr lang="en" altLang="ko-KR" sz="1100" b="0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644752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수정화면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뱃지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북 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공식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상세화면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참여중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전환</a:t>
                      </a: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④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Input Box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입력된 내용으로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갱신</a:t>
                      </a: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①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50" b="0" dirty="0"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050" b="0" dirty="0">
                          <a:latin typeface="+mn-ea"/>
                          <a:ea typeface="+mn-ea"/>
                        </a:rPr>
                        <a:t>정보수정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뱃지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자세히 보기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진행중인 공식 </a:t>
                      </a:r>
                      <a:r>
                        <a:rPr kumimoji="1" lang="ko-KR" altLang="en-US" sz="1050" b="0" dirty="0" err="1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’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 자세히 보기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4213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2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④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User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정보수정 </a:t>
                      </a:r>
                      <a:r>
                        <a:rPr kumimoji="1" lang="en-US" altLang="ko-KR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Submit </a:t>
                      </a:r>
                      <a:r>
                        <a:rPr kumimoji="1" lang="ko-KR" altLang="en-US" sz="1050" b="0" dirty="0">
                          <a:solidFill>
                            <a:schemeClr val="tx1"/>
                          </a:solidFill>
                          <a:latin typeface="+mn-ea"/>
                        </a:rPr>
                        <a:t>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D62360-FEF1-4EFA-A105-44C45523B90B}"/>
              </a:ext>
            </a:extLst>
          </p:cNvPr>
          <p:cNvSpPr/>
          <p:nvPr/>
        </p:nvSpPr>
        <p:spPr>
          <a:xfrm>
            <a:off x="1108634" y="2789293"/>
            <a:ext cx="2790265" cy="6231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5430AB-CEBA-482B-B70E-2C68D15BD760}"/>
              </a:ext>
            </a:extLst>
          </p:cNvPr>
          <p:cNvSpPr/>
          <p:nvPr/>
        </p:nvSpPr>
        <p:spPr>
          <a:xfrm>
            <a:off x="1026148" y="5495364"/>
            <a:ext cx="2940424" cy="5207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85F26B-A279-4457-99AC-B09414573379}"/>
              </a:ext>
            </a:extLst>
          </p:cNvPr>
          <p:cNvSpPr/>
          <p:nvPr/>
        </p:nvSpPr>
        <p:spPr>
          <a:xfrm>
            <a:off x="1704975" y="5495364"/>
            <a:ext cx="407705" cy="5207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3BA4F4-FB4E-4788-81F5-66A89BF43837}"/>
              </a:ext>
            </a:extLst>
          </p:cNvPr>
          <p:cNvSpPr/>
          <p:nvPr/>
        </p:nvSpPr>
        <p:spPr>
          <a:xfrm>
            <a:off x="2165774" y="1089632"/>
            <a:ext cx="661173" cy="21759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5C644-C431-4023-B1A6-F18F612671B2}"/>
              </a:ext>
            </a:extLst>
          </p:cNvPr>
          <p:cNvSpPr txBox="1"/>
          <p:nvPr/>
        </p:nvSpPr>
        <p:spPr>
          <a:xfrm>
            <a:off x="1886430" y="1310777"/>
            <a:ext cx="121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내 정보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C860A1-D869-4178-88F0-FF916A03E823}"/>
              </a:ext>
            </a:extLst>
          </p:cNvPr>
          <p:cNvSpPr/>
          <p:nvPr/>
        </p:nvSpPr>
        <p:spPr>
          <a:xfrm>
            <a:off x="2204294" y="2124918"/>
            <a:ext cx="856839" cy="26483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닉네임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74DE721-5CEA-418C-94C5-DB0A39BCDE6A}"/>
              </a:ext>
            </a:extLst>
          </p:cNvPr>
          <p:cNvSpPr/>
          <p:nvPr/>
        </p:nvSpPr>
        <p:spPr>
          <a:xfrm>
            <a:off x="1217112" y="1726174"/>
            <a:ext cx="885068" cy="774979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D57889E-7A62-4116-979C-37FDF194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24977"/>
              </p:ext>
            </p:extLst>
          </p:nvPr>
        </p:nvGraphicFramePr>
        <p:xfrm>
          <a:off x="1158164" y="2828883"/>
          <a:ext cx="269120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802">
                  <a:extLst>
                    <a:ext uri="{9D8B030D-6E8A-4147-A177-3AD203B41FA5}">
                      <a16:colId xmlns:a16="http://schemas.microsoft.com/office/drawing/2014/main" val="392290035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3062617054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2064447662"/>
                    </a:ext>
                  </a:extLst>
                </a:gridCol>
                <a:gridCol w="672802">
                  <a:extLst>
                    <a:ext uri="{9D8B030D-6E8A-4147-A177-3AD203B41FA5}">
                      <a16:colId xmlns:a16="http://schemas.microsoft.com/office/drawing/2014/main" val="2753811517"/>
                    </a:ext>
                  </a:extLst>
                </a:gridCol>
              </a:tblGrid>
              <a:tr h="305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참여한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성공한 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 err="1"/>
                        <a:t>챌린지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누적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포인트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83860"/>
                  </a:ext>
                </a:extLst>
              </a:tr>
              <a:tr h="194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4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200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38488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AEB43A5-0A96-4745-B7C5-EF0CE7FAC7D3}"/>
              </a:ext>
            </a:extLst>
          </p:cNvPr>
          <p:cNvSpPr/>
          <p:nvPr/>
        </p:nvSpPr>
        <p:spPr>
          <a:xfrm>
            <a:off x="3158193" y="1826106"/>
            <a:ext cx="702605" cy="62314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랭크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2FA6397-0413-4E25-B15A-EC0F2FB7A3AE}"/>
              </a:ext>
            </a:extLst>
          </p:cNvPr>
          <p:cNvSpPr/>
          <p:nvPr/>
        </p:nvSpPr>
        <p:spPr>
          <a:xfrm>
            <a:off x="1157865" y="2547516"/>
            <a:ext cx="969809" cy="184895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정보 수정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7545E40-476C-4310-B884-6FE61FA73DEC}"/>
              </a:ext>
            </a:extLst>
          </p:cNvPr>
          <p:cNvSpPr/>
          <p:nvPr/>
        </p:nvSpPr>
        <p:spPr>
          <a:xfrm>
            <a:off x="1108634" y="4312910"/>
            <a:ext cx="2790265" cy="110237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7C68D0-6959-4F69-92DD-4D084261A5A5}"/>
              </a:ext>
            </a:extLst>
          </p:cNvPr>
          <p:cNvSpPr/>
          <p:nvPr/>
        </p:nvSpPr>
        <p:spPr>
          <a:xfrm>
            <a:off x="1104419" y="3503866"/>
            <a:ext cx="1257782" cy="71761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개인 목표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1BC8A84-EE91-4E17-B239-ACA83AA4F276}"/>
              </a:ext>
            </a:extLst>
          </p:cNvPr>
          <p:cNvSpPr/>
          <p:nvPr/>
        </p:nvSpPr>
        <p:spPr>
          <a:xfrm>
            <a:off x="2475697" y="3503866"/>
            <a:ext cx="1388429" cy="717614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공식 </a:t>
            </a:r>
            <a:r>
              <a:rPr lang="ko-KR" altLang="en-US" sz="1100" dirty="0" err="1">
                <a:solidFill>
                  <a:schemeClr val="tx1"/>
                </a:solidFill>
              </a:rPr>
              <a:t>챌린지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도전현황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그래프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117C95-FE76-48A6-9985-6E97A0D56B06}"/>
              </a:ext>
            </a:extLst>
          </p:cNvPr>
          <p:cNvSpPr/>
          <p:nvPr/>
        </p:nvSpPr>
        <p:spPr>
          <a:xfrm>
            <a:off x="1260748" y="436866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96E362D-215C-483D-9D67-5AD2601D037F}"/>
              </a:ext>
            </a:extLst>
          </p:cNvPr>
          <p:cNvSpPr/>
          <p:nvPr/>
        </p:nvSpPr>
        <p:spPr>
          <a:xfrm>
            <a:off x="1260748" y="463790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흡연경력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047F912-6895-491B-8096-A0B80B7AC3DA}"/>
              </a:ext>
            </a:extLst>
          </p:cNvPr>
          <p:cNvSpPr/>
          <p:nvPr/>
        </p:nvSpPr>
        <p:spPr>
          <a:xfrm>
            <a:off x="1260748" y="490714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흡연량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AB23EF6-EF96-48E2-BC5A-F946D48E50D7}"/>
              </a:ext>
            </a:extLst>
          </p:cNvPr>
          <p:cNvSpPr/>
          <p:nvPr/>
        </p:nvSpPr>
        <p:spPr>
          <a:xfrm>
            <a:off x="1260748" y="5176388"/>
            <a:ext cx="1408303" cy="18942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담배가격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BF63DAF-A399-4AAA-BC0F-0E9EF7E8FA99}"/>
              </a:ext>
            </a:extLst>
          </p:cNvPr>
          <p:cNvSpPr/>
          <p:nvPr/>
        </p:nvSpPr>
        <p:spPr>
          <a:xfrm>
            <a:off x="2851185" y="4420794"/>
            <a:ext cx="910554" cy="89929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의지부여 사진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62" name="그림 61" descr="광장이(가) 표시된 사진&#10;&#10;자동 생성된 설명">
            <a:extLst>
              <a:ext uri="{FF2B5EF4-FFF2-40B4-BE49-F238E27FC236}">
                <a16:creationId xmlns:a16="http://schemas.microsoft.com/office/drawing/2014/main" id="{4EF0B34F-DD35-43E2-ADE4-063E3D3451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1848" r="12267" b="3559"/>
          <a:stretch/>
        </p:blipFill>
        <p:spPr>
          <a:xfrm>
            <a:off x="4981670" y="750776"/>
            <a:ext cx="2630688" cy="4490720"/>
          </a:xfrm>
          <a:prstGeom prst="rect">
            <a:avLst/>
          </a:prstGeom>
          <a:ln>
            <a:noFill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F235B3C-63C1-42A0-A150-B9E27E2FACC2}"/>
              </a:ext>
            </a:extLst>
          </p:cNvPr>
          <p:cNvSpPr txBox="1"/>
          <p:nvPr/>
        </p:nvSpPr>
        <p:spPr>
          <a:xfrm>
            <a:off x="5217637" y="1138632"/>
            <a:ext cx="329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D0EB6-AC30-422E-B33F-94E722814CAD}"/>
              </a:ext>
            </a:extLst>
          </p:cNvPr>
          <p:cNvSpPr txBox="1"/>
          <p:nvPr/>
        </p:nvSpPr>
        <p:spPr>
          <a:xfrm>
            <a:off x="5006334" y="1452455"/>
            <a:ext cx="263313" cy="27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8CC00F8-31E2-44F2-B21F-6B8CDF281F63}"/>
              </a:ext>
            </a:extLst>
          </p:cNvPr>
          <p:cNvSpPr/>
          <p:nvPr/>
        </p:nvSpPr>
        <p:spPr>
          <a:xfrm>
            <a:off x="5463256" y="1320759"/>
            <a:ext cx="1602496" cy="248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Logo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1671F0-BEA2-44FB-8646-CC063DCB9F06}"/>
              </a:ext>
            </a:extLst>
          </p:cNvPr>
          <p:cNvGrpSpPr/>
          <p:nvPr/>
        </p:nvGrpSpPr>
        <p:grpSpPr>
          <a:xfrm>
            <a:off x="5076037" y="1623868"/>
            <a:ext cx="2390779" cy="2447817"/>
            <a:chOff x="5076037" y="1444568"/>
            <a:chExt cx="2390779" cy="3011964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7ED81A0-6178-43BA-9603-757C9170E69E}"/>
                </a:ext>
              </a:extLst>
            </p:cNvPr>
            <p:cNvSpPr/>
            <p:nvPr/>
          </p:nvSpPr>
          <p:spPr>
            <a:xfrm>
              <a:off x="5721107" y="2223904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평균 흡연량 입력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6E7668F-96C6-4FFB-AFE1-8D61C87F6F5E}"/>
                </a:ext>
              </a:extLst>
            </p:cNvPr>
            <p:cNvSpPr/>
            <p:nvPr/>
          </p:nvSpPr>
          <p:spPr>
            <a:xfrm>
              <a:off x="5721107" y="2574288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흡연경력 입력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C4D2AB69-0209-46B9-B65B-E7B5CFC55919}"/>
                </a:ext>
              </a:extLst>
            </p:cNvPr>
            <p:cNvSpPr/>
            <p:nvPr/>
          </p:nvSpPr>
          <p:spPr>
            <a:xfrm>
              <a:off x="5215010" y="2223904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319AF8-C3E3-40B7-A95B-3A04B9786677}"/>
                </a:ext>
              </a:extLst>
            </p:cNvPr>
            <p:cNvSpPr/>
            <p:nvPr/>
          </p:nvSpPr>
          <p:spPr>
            <a:xfrm>
              <a:off x="5215010" y="2574288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C1D9E3A8-C174-446F-A81E-D1EFDB0C131D}"/>
                </a:ext>
              </a:extLst>
            </p:cNvPr>
            <p:cNvSpPr/>
            <p:nvPr/>
          </p:nvSpPr>
          <p:spPr>
            <a:xfrm>
              <a:off x="5721107" y="2924671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담배 가격 입력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B3C4B39-CBDC-4AC7-AE05-5488538409DE}"/>
                </a:ext>
              </a:extLst>
            </p:cNvPr>
            <p:cNvSpPr/>
            <p:nvPr/>
          </p:nvSpPr>
          <p:spPr>
            <a:xfrm>
              <a:off x="5721107" y="3275055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금연 목표 입력</a:t>
              </a: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7CC3C72-4D47-4393-9AE7-4C1B41B05439}"/>
                </a:ext>
              </a:extLst>
            </p:cNvPr>
            <p:cNvSpPr/>
            <p:nvPr/>
          </p:nvSpPr>
          <p:spPr>
            <a:xfrm>
              <a:off x="5215010" y="2924671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1A78822-FCBD-44BB-9CDE-45B2DB879658}"/>
                </a:ext>
              </a:extLst>
            </p:cNvPr>
            <p:cNvSpPr/>
            <p:nvPr/>
          </p:nvSpPr>
          <p:spPr>
            <a:xfrm>
              <a:off x="5215010" y="327505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3F91F38-5188-4FB7-AE36-4FC650E7B811}"/>
                </a:ext>
              </a:extLst>
            </p:cNvPr>
            <p:cNvSpPr/>
            <p:nvPr/>
          </p:nvSpPr>
          <p:spPr>
            <a:xfrm>
              <a:off x="5721107" y="1523136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닉네임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5CD8C1F-7D70-4D8D-845B-4C44D6DEE3C5}"/>
                </a:ext>
              </a:extLst>
            </p:cNvPr>
            <p:cNvSpPr/>
            <p:nvPr/>
          </p:nvSpPr>
          <p:spPr>
            <a:xfrm>
              <a:off x="5721107" y="1873520"/>
              <a:ext cx="1562807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생년월일 입력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66E02B5-B3E3-4040-A5DB-B9DDC7D1B855}"/>
                </a:ext>
              </a:extLst>
            </p:cNvPr>
            <p:cNvSpPr/>
            <p:nvPr/>
          </p:nvSpPr>
          <p:spPr>
            <a:xfrm>
              <a:off x="5215010" y="1523136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31ACD1D-2B7D-4021-B4A4-405539C5132D}"/>
                </a:ext>
              </a:extLst>
            </p:cNvPr>
            <p:cNvSpPr/>
            <p:nvPr/>
          </p:nvSpPr>
          <p:spPr>
            <a:xfrm>
              <a:off x="5215010" y="1873520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DEE228E-DAD7-499D-9D43-E41CF992C1B4}"/>
                </a:ext>
              </a:extLst>
            </p:cNvPr>
            <p:cNvSpPr/>
            <p:nvPr/>
          </p:nvSpPr>
          <p:spPr>
            <a:xfrm>
              <a:off x="5721107" y="3625439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프로필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6C9EA66-0458-4BBD-8B25-2B9EEAAA131F}"/>
                </a:ext>
              </a:extLst>
            </p:cNvPr>
            <p:cNvSpPr/>
            <p:nvPr/>
          </p:nvSpPr>
          <p:spPr>
            <a:xfrm>
              <a:off x="5721107" y="3975825"/>
              <a:ext cx="1104110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업로드 된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의지부여 사진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F148A75-7056-47E8-B64B-ECA1858938DF}"/>
                </a:ext>
              </a:extLst>
            </p:cNvPr>
            <p:cNvSpPr/>
            <p:nvPr/>
          </p:nvSpPr>
          <p:spPr>
            <a:xfrm>
              <a:off x="5215010" y="3625439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1FA7A4-AB48-4EE2-8ADF-CD8FA44689A5}"/>
                </a:ext>
              </a:extLst>
            </p:cNvPr>
            <p:cNvSpPr/>
            <p:nvPr/>
          </p:nvSpPr>
          <p:spPr>
            <a:xfrm>
              <a:off x="5215010" y="3975825"/>
              <a:ext cx="433881" cy="25671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04FD6FA-A0D9-4D67-B254-03C263037208}"/>
                </a:ext>
              </a:extLst>
            </p:cNvPr>
            <p:cNvSpPr/>
            <p:nvPr/>
          </p:nvSpPr>
          <p:spPr>
            <a:xfrm>
              <a:off x="5076037" y="1444568"/>
              <a:ext cx="2390779" cy="28150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578331F-9EBD-40B4-A329-A047F0620226}"/>
                </a:ext>
              </a:extLst>
            </p:cNvPr>
            <p:cNvSpPr/>
            <p:nvPr/>
          </p:nvSpPr>
          <p:spPr>
            <a:xfrm>
              <a:off x="6869132" y="3625438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8EFF5C6B-3738-4E24-97CF-76F8DD5BCF9F}"/>
                </a:ext>
              </a:extLst>
            </p:cNvPr>
            <p:cNvSpPr/>
            <p:nvPr/>
          </p:nvSpPr>
          <p:spPr>
            <a:xfrm>
              <a:off x="6869132" y="3975825"/>
              <a:ext cx="422681" cy="256714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첨부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D577F96-FDC8-467F-8659-0E5454DEA7C8}"/>
                </a:ext>
              </a:extLst>
            </p:cNvPr>
            <p:cNvSpPr/>
            <p:nvPr/>
          </p:nvSpPr>
          <p:spPr>
            <a:xfrm>
              <a:off x="5882854" y="4293582"/>
              <a:ext cx="767207" cy="16295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수정하기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92C21-F783-453C-8601-A387BA23C6FB}"/>
              </a:ext>
            </a:extLst>
          </p:cNvPr>
          <p:cNvGrpSpPr/>
          <p:nvPr/>
        </p:nvGrpSpPr>
        <p:grpSpPr>
          <a:xfrm>
            <a:off x="5167478" y="4238253"/>
            <a:ext cx="2215775" cy="414044"/>
            <a:chOff x="5262868" y="5647764"/>
            <a:chExt cx="2940424" cy="520724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BAFFAE8-752C-4889-9B04-3B39F1C62D21}"/>
                </a:ext>
              </a:extLst>
            </p:cNvPr>
            <p:cNvSpPr/>
            <p:nvPr/>
          </p:nvSpPr>
          <p:spPr>
            <a:xfrm>
              <a:off x="5262868" y="5647764"/>
              <a:ext cx="2940424" cy="52072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1014F04-EA4C-431B-9BDE-3F2DEBC8233F}"/>
                </a:ext>
              </a:extLst>
            </p:cNvPr>
            <p:cNvSpPr/>
            <p:nvPr/>
          </p:nvSpPr>
          <p:spPr>
            <a:xfrm>
              <a:off x="5941695" y="5647764"/>
              <a:ext cx="407705" cy="5207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내 정보</a:t>
              </a:r>
            </a:p>
          </p:txBody>
        </p:sp>
      </p:grp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6E074DC-C4EC-4FA8-BE7C-069E6247F8B2}"/>
              </a:ext>
            </a:extLst>
          </p:cNvPr>
          <p:cNvCxnSpPr>
            <a:cxnSpLocks/>
            <a:stCxn id="22" idx="0"/>
            <a:endCxn id="62" idx="0"/>
          </p:cNvCxnSpPr>
          <p:nvPr/>
        </p:nvCxnSpPr>
        <p:spPr>
          <a:xfrm rot="5400000" flipH="1" flipV="1">
            <a:off x="3071522" y="-677976"/>
            <a:ext cx="1796740" cy="4654244"/>
          </a:xfrm>
          <a:prstGeom prst="bentConnector3">
            <a:avLst>
              <a:gd name="adj1" fmla="val 1127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BE4EEE-4C7A-4485-96F0-7D802AEEA1F6}"/>
              </a:ext>
            </a:extLst>
          </p:cNvPr>
          <p:cNvSpPr txBox="1"/>
          <p:nvPr/>
        </p:nvSpPr>
        <p:spPr>
          <a:xfrm>
            <a:off x="967988" y="2189002"/>
            <a:ext cx="29355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435CDC-292F-49CF-B24D-5326E8650890}"/>
              </a:ext>
            </a:extLst>
          </p:cNvPr>
          <p:cNvSpPr txBox="1"/>
          <p:nvPr/>
        </p:nvSpPr>
        <p:spPr>
          <a:xfrm>
            <a:off x="3033072" y="2443520"/>
            <a:ext cx="266892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E60369-8ACD-42AB-957F-DCBB6E34C51B}"/>
              </a:ext>
            </a:extLst>
          </p:cNvPr>
          <p:cNvSpPr txBox="1"/>
          <p:nvPr/>
        </p:nvSpPr>
        <p:spPr>
          <a:xfrm>
            <a:off x="2309661" y="3306555"/>
            <a:ext cx="29702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F30E11B-2FD1-4B11-9067-E7C7811BEBE7}"/>
              </a:ext>
            </a:extLst>
          </p:cNvPr>
          <p:cNvSpPr/>
          <p:nvPr/>
        </p:nvSpPr>
        <p:spPr>
          <a:xfrm>
            <a:off x="3185280" y="2793969"/>
            <a:ext cx="755687" cy="354498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획득한 </a:t>
            </a:r>
            <a:r>
              <a:rPr lang="ko-KR" altLang="en-US" sz="700" dirty="0" err="1">
                <a:solidFill>
                  <a:schemeClr val="tx1"/>
                </a:solidFill>
              </a:rPr>
              <a:t>뱃지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확인하기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BC8F31-8D9A-43FB-9A22-568D11671461}"/>
              </a:ext>
            </a:extLst>
          </p:cNvPr>
          <p:cNvSpPr txBox="1"/>
          <p:nvPr/>
        </p:nvSpPr>
        <p:spPr>
          <a:xfrm>
            <a:off x="5627495" y="3763002"/>
            <a:ext cx="292310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20000"/>
              </a:lnSpc>
            </a:pP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  <a:endParaRPr lang="ko-KR" altLang="en-US" sz="1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AFFE6-516C-4D21-8574-BAB055C50ABD}"/>
              </a:ext>
            </a:extLst>
          </p:cNvPr>
          <p:cNvSpPr txBox="1"/>
          <p:nvPr/>
        </p:nvSpPr>
        <p:spPr>
          <a:xfrm>
            <a:off x="5257919" y="5296534"/>
            <a:ext cx="197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정보 수정화면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2917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3482</Words>
  <Application>Microsoft Office PowerPoint</Application>
  <PresentationFormat>와이드스크린</PresentationFormat>
  <Paragraphs>1332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UI 및 화면 설계  Ver. 0.2 </vt:lpstr>
      <vt:lpstr>User 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및 화면 설계  Ver. 1.0  </dc:title>
  <dc:creator>김민기</dc:creator>
  <cp:lastModifiedBy>김민기</cp:lastModifiedBy>
  <cp:revision>79</cp:revision>
  <dcterms:created xsi:type="dcterms:W3CDTF">2022-03-05T01:45:48Z</dcterms:created>
  <dcterms:modified xsi:type="dcterms:W3CDTF">2022-03-14T22:27:22Z</dcterms:modified>
</cp:coreProperties>
</file>