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259" r:id="rId4"/>
    <p:sldId id="258" r:id="rId5"/>
    <p:sldId id="260" r:id="rId6"/>
    <p:sldId id="263" r:id="rId7"/>
    <p:sldId id="265" r:id="rId8"/>
    <p:sldId id="311" r:id="rId9"/>
    <p:sldId id="312" r:id="rId10"/>
    <p:sldId id="296" r:id="rId11"/>
    <p:sldId id="297" r:id="rId12"/>
    <p:sldId id="308" r:id="rId13"/>
    <p:sldId id="298" r:id="rId14"/>
    <p:sldId id="304" r:id="rId15"/>
    <p:sldId id="309" r:id="rId16"/>
    <p:sldId id="313" r:id="rId17"/>
    <p:sldId id="31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56B05-CF60-4E3C-9F60-C2574C61C47B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50E54F7-BFC0-4562-910D-36E135B96934}">
      <dgm:prSet phldrT="[텍스트]" custT="1"/>
      <dgm:spPr/>
      <dgm:t>
        <a:bodyPr/>
        <a:lstStyle/>
        <a:p>
          <a:pPr latinLnBrk="1"/>
          <a:r>
            <a:rPr lang="en-US" altLang="ko-KR" sz="1000" dirty="0"/>
            <a:t>Caliper</a:t>
          </a:r>
          <a:endParaRPr lang="ko-KR" altLang="en-US" sz="1000" dirty="0"/>
        </a:p>
      </dgm:t>
    </dgm:pt>
    <dgm:pt modelId="{AF04931F-BBCD-4ED1-9DB1-0E09951669D1}" type="parTrans" cxnId="{647DD027-BCA0-4736-A2F1-100813531E1E}">
      <dgm:prSet/>
      <dgm:spPr/>
      <dgm:t>
        <a:bodyPr/>
        <a:lstStyle/>
        <a:p>
          <a:pPr latinLnBrk="1"/>
          <a:endParaRPr lang="ko-KR" altLang="en-US" sz="1100"/>
        </a:p>
      </dgm:t>
    </dgm:pt>
    <dgm:pt modelId="{DE57696C-BE5A-455D-975D-AB5807D626D4}" type="sibTrans" cxnId="{647DD027-BCA0-4736-A2F1-100813531E1E}">
      <dgm:prSet/>
      <dgm:spPr/>
      <dgm:t>
        <a:bodyPr/>
        <a:lstStyle/>
        <a:p>
          <a:pPr latinLnBrk="1"/>
          <a:endParaRPr lang="ko-KR" altLang="en-US" sz="1100"/>
        </a:p>
      </dgm:t>
    </dgm:pt>
    <dgm:pt modelId="{4088F887-83BF-4FCE-8C96-FA021C55BFD2}">
      <dgm:prSet phldrT="[텍스트]" custT="1"/>
      <dgm:spPr/>
      <dgm:t>
        <a:bodyPr/>
        <a:lstStyle/>
        <a:p>
          <a:pPr latinLnBrk="1"/>
          <a:r>
            <a:rPr lang="en-US" altLang="ko-KR" sz="1000" dirty="0"/>
            <a:t>Kafka-zookeeper</a:t>
          </a:r>
          <a:endParaRPr lang="ko-KR" altLang="en-US" sz="1000" dirty="0"/>
        </a:p>
      </dgm:t>
    </dgm:pt>
    <dgm:pt modelId="{6648C08F-D04B-4F87-A1E2-1C5B85582C85}" type="parTrans" cxnId="{0932B6A6-0DA0-4272-887D-CCD25114012C}">
      <dgm:prSet/>
      <dgm:spPr/>
      <dgm:t>
        <a:bodyPr/>
        <a:lstStyle/>
        <a:p>
          <a:pPr latinLnBrk="1"/>
          <a:endParaRPr lang="ko-KR" altLang="en-US" sz="1100"/>
        </a:p>
      </dgm:t>
    </dgm:pt>
    <dgm:pt modelId="{41BE055A-B797-4237-B29A-DD6CC7644180}" type="sibTrans" cxnId="{0932B6A6-0DA0-4272-887D-CCD25114012C}">
      <dgm:prSet/>
      <dgm:spPr/>
      <dgm:t>
        <a:bodyPr/>
        <a:lstStyle/>
        <a:p>
          <a:pPr latinLnBrk="1"/>
          <a:endParaRPr lang="ko-KR" altLang="en-US" sz="1100"/>
        </a:p>
      </dgm:t>
    </dgm:pt>
    <dgm:pt modelId="{B461D94C-5338-41C5-9869-339B18307EB3}">
      <dgm:prSet phldrT="[텍스트]" custT="1"/>
      <dgm:spPr/>
      <dgm:t>
        <a:bodyPr/>
        <a:lstStyle/>
        <a:p>
          <a:pPr latinLnBrk="1"/>
          <a:r>
            <a:rPr lang="en-US" altLang="ko-KR" sz="1000" dirty="0"/>
            <a:t>Fabric – CA</a:t>
          </a:r>
          <a:endParaRPr lang="ko-KR" altLang="en-US" sz="1000" dirty="0"/>
        </a:p>
      </dgm:t>
    </dgm:pt>
    <dgm:pt modelId="{82792A2E-1B23-47BE-B037-2DE7A8897ED1}" type="parTrans" cxnId="{03301956-60BF-4B53-A053-EF5319DE0294}">
      <dgm:prSet/>
      <dgm:spPr/>
      <dgm:t>
        <a:bodyPr/>
        <a:lstStyle/>
        <a:p>
          <a:pPr latinLnBrk="1"/>
          <a:endParaRPr lang="ko-KR" altLang="en-US" sz="1100"/>
        </a:p>
      </dgm:t>
    </dgm:pt>
    <dgm:pt modelId="{CE412FCD-51BD-4546-B7A0-531EA586C8F6}" type="sibTrans" cxnId="{03301956-60BF-4B53-A053-EF5319DE0294}">
      <dgm:prSet/>
      <dgm:spPr/>
      <dgm:t>
        <a:bodyPr/>
        <a:lstStyle/>
        <a:p>
          <a:pPr latinLnBrk="1"/>
          <a:endParaRPr lang="ko-KR" altLang="en-US" sz="1100"/>
        </a:p>
      </dgm:t>
    </dgm:pt>
    <dgm:pt modelId="{653B6FDC-3A44-4AE6-BDAD-801AC3256E4D}">
      <dgm:prSet phldrT="[텍스트]" custT="1"/>
      <dgm:spPr/>
      <dgm:t>
        <a:bodyPr/>
        <a:lstStyle/>
        <a:p>
          <a:pPr latinLnBrk="1"/>
          <a:r>
            <a:rPr lang="en-US" altLang="ko-KR" sz="1000" dirty="0"/>
            <a:t>Hyperledger Fabric  1.4</a:t>
          </a:r>
          <a:endParaRPr lang="ko-KR" altLang="en-US" sz="1000" dirty="0"/>
        </a:p>
      </dgm:t>
    </dgm:pt>
    <dgm:pt modelId="{792F4FD3-926E-4203-9BA3-AD4034DA3F19}" type="parTrans" cxnId="{D44DBF4F-79A4-48C2-8628-00A37C2B1AB0}">
      <dgm:prSet/>
      <dgm:spPr/>
      <dgm:t>
        <a:bodyPr/>
        <a:lstStyle/>
        <a:p>
          <a:pPr latinLnBrk="1"/>
          <a:endParaRPr lang="ko-KR" altLang="en-US" sz="1100"/>
        </a:p>
      </dgm:t>
    </dgm:pt>
    <dgm:pt modelId="{4AB21F50-CCAE-4378-B94F-9805ED09E4ED}" type="sibTrans" cxnId="{D44DBF4F-79A4-48C2-8628-00A37C2B1AB0}">
      <dgm:prSet/>
      <dgm:spPr/>
      <dgm:t>
        <a:bodyPr/>
        <a:lstStyle/>
        <a:p>
          <a:pPr latinLnBrk="1"/>
          <a:endParaRPr lang="ko-KR" altLang="en-US" sz="1100"/>
        </a:p>
      </dgm:t>
    </dgm:pt>
    <dgm:pt modelId="{36A172FE-B861-41A9-BBC1-21CCF8DADB5A}">
      <dgm:prSet phldrT="[텍스트]" custT="1"/>
      <dgm:spPr/>
      <dgm:t>
        <a:bodyPr/>
        <a:lstStyle/>
        <a:p>
          <a:pPr latinLnBrk="1"/>
          <a:r>
            <a:rPr lang="en-US" altLang="ko-KR" sz="1000" dirty="0"/>
            <a:t>Ubuntu 18.04 / CentOS 7.5 </a:t>
          </a:r>
          <a:endParaRPr lang="ko-KR" altLang="en-US" sz="1000" dirty="0"/>
        </a:p>
      </dgm:t>
    </dgm:pt>
    <dgm:pt modelId="{5B2C89A4-A8CD-4864-AF39-D67A2D293866}" type="parTrans" cxnId="{562D8558-427B-4C71-973D-CD2CCCB6A809}">
      <dgm:prSet/>
      <dgm:spPr/>
      <dgm:t>
        <a:bodyPr/>
        <a:lstStyle/>
        <a:p>
          <a:pPr latinLnBrk="1"/>
          <a:endParaRPr lang="ko-KR" altLang="en-US"/>
        </a:p>
      </dgm:t>
    </dgm:pt>
    <dgm:pt modelId="{C632F5AF-9843-4273-9DC9-4E0A00B25AD5}" type="sibTrans" cxnId="{562D8558-427B-4C71-973D-CD2CCCB6A809}">
      <dgm:prSet/>
      <dgm:spPr/>
      <dgm:t>
        <a:bodyPr/>
        <a:lstStyle/>
        <a:p>
          <a:pPr latinLnBrk="1"/>
          <a:endParaRPr lang="ko-KR" altLang="en-US"/>
        </a:p>
      </dgm:t>
    </dgm:pt>
    <dgm:pt modelId="{5B886CA6-E18A-4247-BA3A-641EE3731ACC}">
      <dgm:prSet phldrT="[텍스트]" custT="1"/>
      <dgm:spPr/>
      <dgm:t>
        <a:bodyPr/>
        <a:lstStyle/>
        <a:p>
          <a:pPr latinLnBrk="1"/>
          <a:r>
            <a:rPr lang="en-US" altLang="ko-KR" sz="1000" dirty="0"/>
            <a:t>Node.js 8.9 </a:t>
          </a:r>
          <a:r>
            <a:rPr lang="ko-KR" altLang="en-US" sz="1000" dirty="0"/>
            <a:t>이상</a:t>
          </a:r>
        </a:p>
      </dgm:t>
    </dgm:pt>
    <dgm:pt modelId="{15FA0FCB-DBD1-4390-A0E2-957DA36181CE}" type="parTrans" cxnId="{6B0B1C06-5FCD-4894-A37D-4D52B62658B1}">
      <dgm:prSet/>
      <dgm:spPr/>
      <dgm:t>
        <a:bodyPr/>
        <a:lstStyle/>
        <a:p>
          <a:pPr latinLnBrk="1"/>
          <a:endParaRPr lang="ko-KR" altLang="en-US"/>
        </a:p>
      </dgm:t>
    </dgm:pt>
    <dgm:pt modelId="{4014032D-4136-4063-8C88-6207C76E74D5}" type="sibTrans" cxnId="{6B0B1C06-5FCD-4894-A37D-4D52B62658B1}">
      <dgm:prSet/>
      <dgm:spPr/>
      <dgm:t>
        <a:bodyPr/>
        <a:lstStyle/>
        <a:p>
          <a:pPr latinLnBrk="1"/>
          <a:endParaRPr lang="ko-KR" altLang="en-US"/>
        </a:p>
      </dgm:t>
    </dgm:pt>
    <dgm:pt modelId="{E2662643-2EF8-4AF0-A2FA-AE8A23F1CDD7}">
      <dgm:prSet phldrT="[텍스트]"/>
      <dgm:spPr/>
      <dgm:t>
        <a:bodyPr/>
        <a:lstStyle/>
        <a:p>
          <a:pPr latinLnBrk="1"/>
          <a:r>
            <a:rPr lang="en-US" altLang="ko-KR" dirty="0"/>
            <a:t>Golang 1.14.2</a:t>
          </a:r>
          <a:endParaRPr lang="ko-KR" altLang="en-US" dirty="0"/>
        </a:p>
      </dgm:t>
    </dgm:pt>
    <dgm:pt modelId="{A1F1CFDC-ED26-4EA7-BBAC-DF57221071EB}" type="parTrans" cxnId="{ABA4D0B5-CE56-4387-85AC-33ED4C446A57}">
      <dgm:prSet/>
      <dgm:spPr/>
      <dgm:t>
        <a:bodyPr/>
        <a:lstStyle/>
        <a:p>
          <a:pPr latinLnBrk="1"/>
          <a:endParaRPr lang="ko-KR" altLang="en-US"/>
        </a:p>
      </dgm:t>
    </dgm:pt>
    <dgm:pt modelId="{3F7142F8-297F-446E-A44C-FB5BBA4F837E}" type="sibTrans" cxnId="{ABA4D0B5-CE56-4387-85AC-33ED4C446A57}">
      <dgm:prSet/>
      <dgm:spPr/>
      <dgm:t>
        <a:bodyPr/>
        <a:lstStyle/>
        <a:p>
          <a:pPr latinLnBrk="1"/>
          <a:endParaRPr lang="ko-KR" altLang="en-US"/>
        </a:p>
      </dgm:t>
    </dgm:pt>
    <dgm:pt modelId="{4ABFCD48-B680-47D3-B60B-EBDB06A85BED}">
      <dgm:prSet phldrT="[텍스트]"/>
      <dgm:spPr/>
      <dgm:t>
        <a:bodyPr/>
        <a:lstStyle/>
        <a:p>
          <a:pPr latinLnBrk="1"/>
          <a:r>
            <a:rPr lang="en-US" altLang="ko-KR" dirty="0"/>
            <a:t>Python 2.7</a:t>
          </a:r>
          <a:endParaRPr lang="ko-KR" altLang="en-US" dirty="0"/>
        </a:p>
      </dgm:t>
    </dgm:pt>
    <dgm:pt modelId="{3042C2EF-9242-4BBD-B992-8514441F4024}" type="parTrans" cxnId="{16B73E1F-5E76-4777-B8FA-6B5DD3BD44DE}">
      <dgm:prSet/>
      <dgm:spPr/>
      <dgm:t>
        <a:bodyPr/>
        <a:lstStyle/>
        <a:p>
          <a:pPr latinLnBrk="1"/>
          <a:endParaRPr lang="ko-KR" altLang="en-US"/>
        </a:p>
      </dgm:t>
    </dgm:pt>
    <dgm:pt modelId="{F909AB18-55E0-4D2E-9660-F5FC7BA63D64}" type="sibTrans" cxnId="{16B73E1F-5E76-4777-B8FA-6B5DD3BD44DE}">
      <dgm:prSet/>
      <dgm:spPr/>
      <dgm:t>
        <a:bodyPr/>
        <a:lstStyle/>
        <a:p>
          <a:pPr latinLnBrk="1"/>
          <a:endParaRPr lang="ko-KR" altLang="en-US"/>
        </a:p>
      </dgm:t>
    </dgm:pt>
    <dgm:pt modelId="{84EE59FF-F129-494D-8821-00DA24B46518}" type="pres">
      <dgm:prSet presAssocID="{AEB56B05-CF60-4E3C-9F60-C2574C61C47B}" presName="linear" presStyleCnt="0">
        <dgm:presLayoutVars>
          <dgm:dir/>
          <dgm:animLvl val="lvl"/>
          <dgm:resizeHandles val="exact"/>
        </dgm:presLayoutVars>
      </dgm:prSet>
      <dgm:spPr/>
    </dgm:pt>
    <dgm:pt modelId="{9E0187F8-5607-4B54-8160-42E646397478}" type="pres">
      <dgm:prSet presAssocID="{36A172FE-B861-41A9-BBC1-21CCF8DADB5A}" presName="parentLin" presStyleCnt="0"/>
      <dgm:spPr/>
    </dgm:pt>
    <dgm:pt modelId="{44CD4834-588D-405C-9B93-DFF4790B80E6}" type="pres">
      <dgm:prSet presAssocID="{36A172FE-B861-41A9-BBC1-21CCF8DADB5A}" presName="parentLeftMargin" presStyleLbl="node1" presStyleIdx="0" presStyleCnt="8"/>
      <dgm:spPr/>
    </dgm:pt>
    <dgm:pt modelId="{315807EC-6BA4-4082-A115-15BE986EA43F}" type="pres">
      <dgm:prSet presAssocID="{36A172FE-B861-41A9-BBC1-21CCF8DADB5A}" presName="parentText" presStyleLbl="node1" presStyleIdx="0" presStyleCnt="8" custScaleX="115091">
        <dgm:presLayoutVars>
          <dgm:chMax val="0"/>
          <dgm:bulletEnabled val="1"/>
        </dgm:presLayoutVars>
      </dgm:prSet>
      <dgm:spPr/>
    </dgm:pt>
    <dgm:pt modelId="{6CBF79B4-ABA8-4627-AC1B-8087AF20ADD7}" type="pres">
      <dgm:prSet presAssocID="{36A172FE-B861-41A9-BBC1-21CCF8DADB5A}" presName="negativeSpace" presStyleCnt="0"/>
      <dgm:spPr/>
    </dgm:pt>
    <dgm:pt modelId="{EBCCA7AE-0E28-4DF4-ADB7-C2E7E48DA79F}" type="pres">
      <dgm:prSet presAssocID="{36A172FE-B861-41A9-BBC1-21CCF8DADB5A}" presName="childText" presStyleLbl="conFgAcc1" presStyleIdx="0" presStyleCnt="8">
        <dgm:presLayoutVars>
          <dgm:bulletEnabled val="1"/>
        </dgm:presLayoutVars>
      </dgm:prSet>
      <dgm:spPr/>
    </dgm:pt>
    <dgm:pt modelId="{D57B3990-C9E7-494D-B7D3-9C46FE8E0BC5}" type="pres">
      <dgm:prSet presAssocID="{C632F5AF-9843-4273-9DC9-4E0A00B25AD5}" presName="spaceBetweenRectangles" presStyleCnt="0"/>
      <dgm:spPr/>
    </dgm:pt>
    <dgm:pt modelId="{DAC14142-61FD-4302-8DE7-36D719792557}" type="pres">
      <dgm:prSet presAssocID="{5B886CA6-E18A-4247-BA3A-641EE3731ACC}" presName="parentLin" presStyleCnt="0"/>
      <dgm:spPr/>
    </dgm:pt>
    <dgm:pt modelId="{DE92797E-AA30-48FD-A580-A793C53CAEC5}" type="pres">
      <dgm:prSet presAssocID="{5B886CA6-E18A-4247-BA3A-641EE3731ACC}" presName="parentLeftMargin" presStyleLbl="node1" presStyleIdx="0" presStyleCnt="8"/>
      <dgm:spPr/>
    </dgm:pt>
    <dgm:pt modelId="{5FEDF70E-CD30-403F-9756-050742CF7832}" type="pres">
      <dgm:prSet presAssocID="{5B886CA6-E18A-4247-BA3A-641EE3731ACC}" presName="parentText" presStyleLbl="node1" presStyleIdx="1" presStyleCnt="8" custScaleX="115091">
        <dgm:presLayoutVars>
          <dgm:chMax val="0"/>
          <dgm:bulletEnabled val="1"/>
        </dgm:presLayoutVars>
      </dgm:prSet>
      <dgm:spPr/>
    </dgm:pt>
    <dgm:pt modelId="{8C3B1091-303F-4B7A-9003-84B2A1FDC501}" type="pres">
      <dgm:prSet presAssocID="{5B886CA6-E18A-4247-BA3A-641EE3731ACC}" presName="negativeSpace" presStyleCnt="0"/>
      <dgm:spPr/>
    </dgm:pt>
    <dgm:pt modelId="{D58F725C-DB64-4A4E-81CF-925D21805554}" type="pres">
      <dgm:prSet presAssocID="{5B886CA6-E18A-4247-BA3A-641EE3731ACC}" presName="childText" presStyleLbl="conFgAcc1" presStyleIdx="1" presStyleCnt="8">
        <dgm:presLayoutVars>
          <dgm:bulletEnabled val="1"/>
        </dgm:presLayoutVars>
      </dgm:prSet>
      <dgm:spPr/>
    </dgm:pt>
    <dgm:pt modelId="{3C817388-85EB-4CF6-A8CF-68BC4BBA7541}" type="pres">
      <dgm:prSet presAssocID="{4014032D-4136-4063-8C88-6207C76E74D5}" presName="spaceBetweenRectangles" presStyleCnt="0"/>
      <dgm:spPr/>
    </dgm:pt>
    <dgm:pt modelId="{57D07BCD-6996-4FA6-8854-37B7D3CC2F0C}" type="pres">
      <dgm:prSet presAssocID="{E2662643-2EF8-4AF0-A2FA-AE8A23F1CDD7}" presName="parentLin" presStyleCnt="0"/>
      <dgm:spPr/>
    </dgm:pt>
    <dgm:pt modelId="{5FEBC64A-3AC5-4EE9-B85A-331EEA62B737}" type="pres">
      <dgm:prSet presAssocID="{E2662643-2EF8-4AF0-A2FA-AE8A23F1CDD7}" presName="parentLeftMargin" presStyleLbl="node1" presStyleIdx="1" presStyleCnt="8" custScaleX="116768"/>
      <dgm:spPr/>
    </dgm:pt>
    <dgm:pt modelId="{5D6BF0C2-B5F6-4902-B8DD-22D3CF0A9E01}" type="pres">
      <dgm:prSet presAssocID="{E2662643-2EF8-4AF0-A2FA-AE8A23F1CDD7}" presName="parentText" presStyleLbl="node1" presStyleIdx="2" presStyleCnt="8" custScaleX="116213">
        <dgm:presLayoutVars>
          <dgm:chMax val="0"/>
          <dgm:bulletEnabled val="1"/>
        </dgm:presLayoutVars>
      </dgm:prSet>
      <dgm:spPr/>
    </dgm:pt>
    <dgm:pt modelId="{F7BCE16F-5B63-4925-A612-5BA07430B294}" type="pres">
      <dgm:prSet presAssocID="{E2662643-2EF8-4AF0-A2FA-AE8A23F1CDD7}" presName="negativeSpace" presStyleCnt="0"/>
      <dgm:spPr/>
    </dgm:pt>
    <dgm:pt modelId="{ECC65B2D-F86E-4E0A-B178-34A1F96F484F}" type="pres">
      <dgm:prSet presAssocID="{E2662643-2EF8-4AF0-A2FA-AE8A23F1CDD7}" presName="childText" presStyleLbl="conFgAcc1" presStyleIdx="2" presStyleCnt="8">
        <dgm:presLayoutVars>
          <dgm:bulletEnabled val="1"/>
        </dgm:presLayoutVars>
      </dgm:prSet>
      <dgm:spPr/>
    </dgm:pt>
    <dgm:pt modelId="{2ECEED33-E169-47CA-A26D-B3D09ADF0F27}" type="pres">
      <dgm:prSet presAssocID="{3F7142F8-297F-446E-A44C-FB5BBA4F837E}" presName="spaceBetweenRectangles" presStyleCnt="0"/>
      <dgm:spPr/>
    </dgm:pt>
    <dgm:pt modelId="{45CB6DD5-E8FE-4808-A83F-25EA41286BED}" type="pres">
      <dgm:prSet presAssocID="{4ABFCD48-B680-47D3-B60B-EBDB06A85BED}" presName="parentLin" presStyleCnt="0"/>
      <dgm:spPr/>
    </dgm:pt>
    <dgm:pt modelId="{CE7B7E61-FD8E-42A5-B6EE-0D2FF575C094}" type="pres">
      <dgm:prSet presAssocID="{4ABFCD48-B680-47D3-B60B-EBDB06A85BED}" presName="parentLeftMargin" presStyleLbl="node1" presStyleIdx="2" presStyleCnt="8" custScaleX="115091"/>
      <dgm:spPr/>
    </dgm:pt>
    <dgm:pt modelId="{B3073D3F-F726-43F0-B20A-AE77F470FBAD}" type="pres">
      <dgm:prSet presAssocID="{4ABFCD48-B680-47D3-B60B-EBDB06A85BED}" presName="parentText" presStyleLbl="node1" presStyleIdx="3" presStyleCnt="8" custScaleX="116213">
        <dgm:presLayoutVars>
          <dgm:chMax val="0"/>
          <dgm:bulletEnabled val="1"/>
        </dgm:presLayoutVars>
      </dgm:prSet>
      <dgm:spPr/>
    </dgm:pt>
    <dgm:pt modelId="{F97D3531-74F5-4337-A305-48916C72088A}" type="pres">
      <dgm:prSet presAssocID="{4ABFCD48-B680-47D3-B60B-EBDB06A85BED}" presName="negativeSpace" presStyleCnt="0"/>
      <dgm:spPr/>
    </dgm:pt>
    <dgm:pt modelId="{3B3F59F6-AB0F-4DE8-90F9-72A99FDED090}" type="pres">
      <dgm:prSet presAssocID="{4ABFCD48-B680-47D3-B60B-EBDB06A85BED}" presName="childText" presStyleLbl="conFgAcc1" presStyleIdx="3" presStyleCnt="8">
        <dgm:presLayoutVars>
          <dgm:bulletEnabled val="1"/>
        </dgm:presLayoutVars>
      </dgm:prSet>
      <dgm:spPr/>
    </dgm:pt>
    <dgm:pt modelId="{6824B064-C3E4-45E5-BDD1-98837173021B}" type="pres">
      <dgm:prSet presAssocID="{F909AB18-55E0-4D2E-9660-F5FC7BA63D64}" presName="spaceBetweenRectangles" presStyleCnt="0"/>
      <dgm:spPr/>
    </dgm:pt>
    <dgm:pt modelId="{C05A09A8-8C37-4265-B79D-5149D1DCF546}" type="pres">
      <dgm:prSet presAssocID="{B50E54F7-BFC0-4562-910D-36E135B96934}" presName="parentLin" presStyleCnt="0"/>
      <dgm:spPr/>
    </dgm:pt>
    <dgm:pt modelId="{2C41A491-2D22-4B6E-B9B4-A7FE7930E9C7}" type="pres">
      <dgm:prSet presAssocID="{B50E54F7-BFC0-4562-910D-36E135B96934}" presName="parentLeftMargin" presStyleLbl="node1" presStyleIdx="3" presStyleCnt="8"/>
      <dgm:spPr/>
    </dgm:pt>
    <dgm:pt modelId="{DE6149BD-9FBC-4FE8-A9B5-8DA58C754650}" type="pres">
      <dgm:prSet presAssocID="{B50E54F7-BFC0-4562-910D-36E135B96934}" presName="parentText" presStyleLbl="node1" presStyleIdx="4" presStyleCnt="8" custScaleX="115091">
        <dgm:presLayoutVars>
          <dgm:chMax val="0"/>
          <dgm:bulletEnabled val="1"/>
        </dgm:presLayoutVars>
      </dgm:prSet>
      <dgm:spPr/>
    </dgm:pt>
    <dgm:pt modelId="{BB7CD431-94B3-46D2-83AB-A3004AD67309}" type="pres">
      <dgm:prSet presAssocID="{B50E54F7-BFC0-4562-910D-36E135B96934}" presName="negativeSpace" presStyleCnt="0"/>
      <dgm:spPr/>
    </dgm:pt>
    <dgm:pt modelId="{7EDA7D0A-9345-4C59-AC96-2B7D59DC293A}" type="pres">
      <dgm:prSet presAssocID="{B50E54F7-BFC0-4562-910D-36E135B96934}" presName="childText" presStyleLbl="conFgAcc1" presStyleIdx="4" presStyleCnt="8">
        <dgm:presLayoutVars>
          <dgm:bulletEnabled val="1"/>
        </dgm:presLayoutVars>
      </dgm:prSet>
      <dgm:spPr/>
    </dgm:pt>
    <dgm:pt modelId="{B1F731F3-5F69-4098-BB1B-2CFBFD6309B5}" type="pres">
      <dgm:prSet presAssocID="{DE57696C-BE5A-455D-975D-AB5807D626D4}" presName="spaceBetweenRectangles" presStyleCnt="0"/>
      <dgm:spPr/>
    </dgm:pt>
    <dgm:pt modelId="{69D41DFE-3919-4D2D-8D3F-FE59471CCC09}" type="pres">
      <dgm:prSet presAssocID="{4088F887-83BF-4FCE-8C96-FA021C55BFD2}" presName="parentLin" presStyleCnt="0"/>
      <dgm:spPr/>
    </dgm:pt>
    <dgm:pt modelId="{300E23A3-B55B-4CE9-BAA9-90E853F5CA15}" type="pres">
      <dgm:prSet presAssocID="{4088F887-83BF-4FCE-8C96-FA021C55BFD2}" presName="parentLeftMargin" presStyleLbl="node1" presStyleIdx="4" presStyleCnt="8"/>
      <dgm:spPr/>
    </dgm:pt>
    <dgm:pt modelId="{D16D1801-9403-460D-B5E7-343A424C66BC}" type="pres">
      <dgm:prSet presAssocID="{4088F887-83BF-4FCE-8C96-FA021C55BFD2}" presName="parentText" presStyleLbl="node1" presStyleIdx="5" presStyleCnt="8" custScaleX="115091">
        <dgm:presLayoutVars>
          <dgm:chMax val="0"/>
          <dgm:bulletEnabled val="1"/>
        </dgm:presLayoutVars>
      </dgm:prSet>
      <dgm:spPr/>
    </dgm:pt>
    <dgm:pt modelId="{C1ED5CA1-4ABC-4515-B7C5-384570AEC6F4}" type="pres">
      <dgm:prSet presAssocID="{4088F887-83BF-4FCE-8C96-FA021C55BFD2}" presName="negativeSpace" presStyleCnt="0"/>
      <dgm:spPr/>
    </dgm:pt>
    <dgm:pt modelId="{5191AB5A-BA6C-4466-87B3-4432795BAD20}" type="pres">
      <dgm:prSet presAssocID="{4088F887-83BF-4FCE-8C96-FA021C55BFD2}" presName="childText" presStyleLbl="conFgAcc1" presStyleIdx="5" presStyleCnt="8">
        <dgm:presLayoutVars>
          <dgm:bulletEnabled val="1"/>
        </dgm:presLayoutVars>
      </dgm:prSet>
      <dgm:spPr/>
    </dgm:pt>
    <dgm:pt modelId="{A6A72B1A-8E11-498B-81F3-33799B4B4DAE}" type="pres">
      <dgm:prSet presAssocID="{41BE055A-B797-4237-B29A-DD6CC7644180}" presName="spaceBetweenRectangles" presStyleCnt="0"/>
      <dgm:spPr/>
    </dgm:pt>
    <dgm:pt modelId="{7898C24A-A3C5-4F9D-9258-51868CBC42F6}" type="pres">
      <dgm:prSet presAssocID="{B461D94C-5338-41C5-9869-339B18307EB3}" presName="parentLin" presStyleCnt="0"/>
      <dgm:spPr/>
    </dgm:pt>
    <dgm:pt modelId="{C74E8AF7-FE95-43D3-A269-6E1B69C3D2C1}" type="pres">
      <dgm:prSet presAssocID="{B461D94C-5338-41C5-9869-339B18307EB3}" presName="parentLeftMargin" presStyleLbl="node1" presStyleIdx="5" presStyleCnt="8"/>
      <dgm:spPr/>
    </dgm:pt>
    <dgm:pt modelId="{71324D70-B10D-4B8B-B6C2-136BECD4251C}" type="pres">
      <dgm:prSet presAssocID="{B461D94C-5338-41C5-9869-339B18307EB3}" presName="parentText" presStyleLbl="node1" presStyleIdx="6" presStyleCnt="8" custScaleX="115091">
        <dgm:presLayoutVars>
          <dgm:chMax val="0"/>
          <dgm:bulletEnabled val="1"/>
        </dgm:presLayoutVars>
      </dgm:prSet>
      <dgm:spPr/>
    </dgm:pt>
    <dgm:pt modelId="{9601FC3A-B85B-496D-BDDF-5F32FE00EBF2}" type="pres">
      <dgm:prSet presAssocID="{B461D94C-5338-41C5-9869-339B18307EB3}" presName="negativeSpace" presStyleCnt="0"/>
      <dgm:spPr/>
    </dgm:pt>
    <dgm:pt modelId="{8912F911-A676-4390-8F16-C66BD35445AC}" type="pres">
      <dgm:prSet presAssocID="{B461D94C-5338-41C5-9869-339B18307EB3}" presName="childText" presStyleLbl="conFgAcc1" presStyleIdx="6" presStyleCnt="8">
        <dgm:presLayoutVars>
          <dgm:bulletEnabled val="1"/>
        </dgm:presLayoutVars>
      </dgm:prSet>
      <dgm:spPr/>
    </dgm:pt>
    <dgm:pt modelId="{3438183D-374C-4752-9472-38B9A45E0366}" type="pres">
      <dgm:prSet presAssocID="{CE412FCD-51BD-4546-B7A0-531EA586C8F6}" presName="spaceBetweenRectangles" presStyleCnt="0"/>
      <dgm:spPr/>
    </dgm:pt>
    <dgm:pt modelId="{C5EB2AB1-F37A-4686-BBE3-D2662A4AB660}" type="pres">
      <dgm:prSet presAssocID="{653B6FDC-3A44-4AE6-BDAD-801AC3256E4D}" presName="parentLin" presStyleCnt="0"/>
      <dgm:spPr/>
    </dgm:pt>
    <dgm:pt modelId="{30281D88-298E-4B6A-8D0B-9BCC02836CFD}" type="pres">
      <dgm:prSet presAssocID="{653B6FDC-3A44-4AE6-BDAD-801AC3256E4D}" presName="parentLeftMargin" presStyleLbl="node1" presStyleIdx="6" presStyleCnt="8"/>
      <dgm:spPr/>
    </dgm:pt>
    <dgm:pt modelId="{9D61BECD-E161-42B9-B6A9-ECAB4644EA9B}" type="pres">
      <dgm:prSet presAssocID="{653B6FDC-3A44-4AE6-BDAD-801AC3256E4D}" presName="parentText" presStyleLbl="node1" presStyleIdx="7" presStyleCnt="8" custScaleX="115091">
        <dgm:presLayoutVars>
          <dgm:chMax val="0"/>
          <dgm:bulletEnabled val="1"/>
        </dgm:presLayoutVars>
      </dgm:prSet>
      <dgm:spPr/>
    </dgm:pt>
    <dgm:pt modelId="{A3E21A07-E7C1-45A9-A6B8-72960A524A6A}" type="pres">
      <dgm:prSet presAssocID="{653B6FDC-3A44-4AE6-BDAD-801AC3256E4D}" presName="negativeSpace" presStyleCnt="0"/>
      <dgm:spPr/>
    </dgm:pt>
    <dgm:pt modelId="{7CFC28DF-0CF3-44E4-A31B-CA34865D86E1}" type="pres">
      <dgm:prSet presAssocID="{653B6FDC-3A44-4AE6-BDAD-801AC3256E4D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B0B1C06-5FCD-4894-A37D-4D52B62658B1}" srcId="{AEB56B05-CF60-4E3C-9F60-C2574C61C47B}" destId="{5B886CA6-E18A-4247-BA3A-641EE3731ACC}" srcOrd="1" destOrd="0" parTransId="{15FA0FCB-DBD1-4390-A0E2-957DA36181CE}" sibTransId="{4014032D-4136-4063-8C88-6207C76E74D5}"/>
    <dgm:cxn modelId="{4674F00F-2C2D-444C-9C13-DA5C51E2C15A}" type="presOf" srcId="{B461D94C-5338-41C5-9869-339B18307EB3}" destId="{C74E8AF7-FE95-43D3-A269-6E1B69C3D2C1}" srcOrd="0" destOrd="0" presId="urn:microsoft.com/office/officeart/2005/8/layout/list1"/>
    <dgm:cxn modelId="{16B73E1F-5E76-4777-B8FA-6B5DD3BD44DE}" srcId="{AEB56B05-CF60-4E3C-9F60-C2574C61C47B}" destId="{4ABFCD48-B680-47D3-B60B-EBDB06A85BED}" srcOrd="3" destOrd="0" parTransId="{3042C2EF-9242-4BBD-B992-8514441F4024}" sibTransId="{F909AB18-55E0-4D2E-9660-F5FC7BA63D64}"/>
    <dgm:cxn modelId="{647DD027-BCA0-4736-A2F1-100813531E1E}" srcId="{AEB56B05-CF60-4E3C-9F60-C2574C61C47B}" destId="{B50E54F7-BFC0-4562-910D-36E135B96934}" srcOrd="4" destOrd="0" parTransId="{AF04931F-BBCD-4ED1-9DB1-0E09951669D1}" sibTransId="{DE57696C-BE5A-455D-975D-AB5807D626D4}"/>
    <dgm:cxn modelId="{5121FA3F-D7A8-4B47-AA77-E4E4E579509F}" type="presOf" srcId="{B50E54F7-BFC0-4562-910D-36E135B96934}" destId="{2C41A491-2D22-4B6E-B9B4-A7FE7930E9C7}" srcOrd="0" destOrd="0" presId="urn:microsoft.com/office/officeart/2005/8/layout/list1"/>
    <dgm:cxn modelId="{7F6E1F40-97FE-466C-94F4-862AE80E4FC0}" type="presOf" srcId="{4ABFCD48-B680-47D3-B60B-EBDB06A85BED}" destId="{CE7B7E61-FD8E-42A5-B6EE-0D2FF575C094}" srcOrd="0" destOrd="0" presId="urn:microsoft.com/office/officeart/2005/8/layout/list1"/>
    <dgm:cxn modelId="{C602185C-7338-4011-86F6-83328FC96720}" type="presOf" srcId="{4088F887-83BF-4FCE-8C96-FA021C55BFD2}" destId="{D16D1801-9403-460D-B5E7-343A424C66BC}" srcOrd="1" destOrd="0" presId="urn:microsoft.com/office/officeart/2005/8/layout/list1"/>
    <dgm:cxn modelId="{E7A4CF41-AB8C-429D-88B1-CFDB01A04EA7}" type="presOf" srcId="{4ABFCD48-B680-47D3-B60B-EBDB06A85BED}" destId="{B3073D3F-F726-43F0-B20A-AE77F470FBAD}" srcOrd="1" destOrd="0" presId="urn:microsoft.com/office/officeart/2005/8/layout/list1"/>
    <dgm:cxn modelId="{D44DBF4F-79A4-48C2-8628-00A37C2B1AB0}" srcId="{AEB56B05-CF60-4E3C-9F60-C2574C61C47B}" destId="{653B6FDC-3A44-4AE6-BDAD-801AC3256E4D}" srcOrd="7" destOrd="0" parTransId="{792F4FD3-926E-4203-9BA3-AD4034DA3F19}" sibTransId="{4AB21F50-CCAE-4378-B94F-9805ED09E4ED}"/>
    <dgm:cxn modelId="{03301956-60BF-4B53-A053-EF5319DE0294}" srcId="{AEB56B05-CF60-4E3C-9F60-C2574C61C47B}" destId="{B461D94C-5338-41C5-9869-339B18307EB3}" srcOrd="6" destOrd="0" parTransId="{82792A2E-1B23-47BE-B037-2DE7A8897ED1}" sibTransId="{CE412FCD-51BD-4546-B7A0-531EA586C8F6}"/>
    <dgm:cxn modelId="{562D8558-427B-4C71-973D-CD2CCCB6A809}" srcId="{AEB56B05-CF60-4E3C-9F60-C2574C61C47B}" destId="{36A172FE-B861-41A9-BBC1-21CCF8DADB5A}" srcOrd="0" destOrd="0" parTransId="{5B2C89A4-A8CD-4864-AF39-D67A2D293866}" sibTransId="{C632F5AF-9843-4273-9DC9-4E0A00B25AD5}"/>
    <dgm:cxn modelId="{FEEE997D-F6EE-47FE-9B10-CA14F6F0199F}" type="presOf" srcId="{4088F887-83BF-4FCE-8C96-FA021C55BFD2}" destId="{300E23A3-B55B-4CE9-BAA9-90E853F5CA15}" srcOrd="0" destOrd="0" presId="urn:microsoft.com/office/officeart/2005/8/layout/list1"/>
    <dgm:cxn modelId="{68950285-5F0D-4AFB-AD2B-FBE51B00AD8C}" type="presOf" srcId="{5B886CA6-E18A-4247-BA3A-641EE3731ACC}" destId="{5FEDF70E-CD30-403F-9756-050742CF7832}" srcOrd="1" destOrd="0" presId="urn:microsoft.com/office/officeart/2005/8/layout/list1"/>
    <dgm:cxn modelId="{7F6A52A1-D4FB-4F19-BE68-CEF1331C3DBA}" type="presOf" srcId="{E2662643-2EF8-4AF0-A2FA-AE8A23F1CDD7}" destId="{5FEBC64A-3AC5-4EE9-B85A-331EEA62B737}" srcOrd="0" destOrd="0" presId="urn:microsoft.com/office/officeart/2005/8/layout/list1"/>
    <dgm:cxn modelId="{0932B6A6-0DA0-4272-887D-CCD25114012C}" srcId="{AEB56B05-CF60-4E3C-9F60-C2574C61C47B}" destId="{4088F887-83BF-4FCE-8C96-FA021C55BFD2}" srcOrd="5" destOrd="0" parTransId="{6648C08F-D04B-4F87-A1E2-1C5B85582C85}" sibTransId="{41BE055A-B797-4237-B29A-DD6CC7644180}"/>
    <dgm:cxn modelId="{ABA4D0B5-CE56-4387-85AC-33ED4C446A57}" srcId="{AEB56B05-CF60-4E3C-9F60-C2574C61C47B}" destId="{E2662643-2EF8-4AF0-A2FA-AE8A23F1CDD7}" srcOrd="2" destOrd="0" parTransId="{A1F1CFDC-ED26-4EA7-BBAC-DF57221071EB}" sibTransId="{3F7142F8-297F-446E-A44C-FB5BBA4F837E}"/>
    <dgm:cxn modelId="{614D5FB8-ED8E-4893-9A9C-83CAB89F6F3F}" type="presOf" srcId="{653B6FDC-3A44-4AE6-BDAD-801AC3256E4D}" destId="{30281D88-298E-4B6A-8D0B-9BCC02836CFD}" srcOrd="0" destOrd="0" presId="urn:microsoft.com/office/officeart/2005/8/layout/list1"/>
    <dgm:cxn modelId="{E08438BA-25BF-4EC4-8481-52C2E2788BC8}" type="presOf" srcId="{B461D94C-5338-41C5-9869-339B18307EB3}" destId="{71324D70-B10D-4B8B-B6C2-136BECD4251C}" srcOrd="1" destOrd="0" presId="urn:microsoft.com/office/officeart/2005/8/layout/list1"/>
    <dgm:cxn modelId="{5CDBE7BA-A64B-41DE-BA9E-D5D189E6CBA6}" type="presOf" srcId="{36A172FE-B861-41A9-BBC1-21CCF8DADB5A}" destId="{44CD4834-588D-405C-9B93-DFF4790B80E6}" srcOrd="0" destOrd="0" presId="urn:microsoft.com/office/officeart/2005/8/layout/list1"/>
    <dgm:cxn modelId="{0255A9BF-F9FB-40E8-B595-F246E213FB5B}" type="presOf" srcId="{AEB56B05-CF60-4E3C-9F60-C2574C61C47B}" destId="{84EE59FF-F129-494D-8821-00DA24B46518}" srcOrd="0" destOrd="0" presId="urn:microsoft.com/office/officeart/2005/8/layout/list1"/>
    <dgm:cxn modelId="{D10E4BCD-44EC-4CCF-895B-5B341E6A2D7A}" type="presOf" srcId="{E2662643-2EF8-4AF0-A2FA-AE8A23F1CDD7}" destId="{5D6BF0C2-B5F6-4902-B8DD-22D3CF0A9E01}" srcOrd="1" destOrd="0" presId="urn:microsoft.com/office/officeart/2005/8/layout/list1"/>
    <dgm:cxn modelId="{9C176DD2-0005-4765-B1E1-FA920EB9F43C}" type="presOf" srcId="{B50E54F7-BFC0-4562-910D-36E135B96934}" destId="{DE6149BD-9FBC-4FE8-A9B5-8DA58C754650}" srcOrd="1" destOrd="0" presId="urn:microsoft.com/office/officeart/2005/8/layout/list1"/>
    <dgm:cxn modelId="{E113C4E1-66B0-49CE-9CF6-0A54C97D0AD0}" type="presOf" srcId="{5B886CA6-E18A-4247-BA3A-641EE3731ACC}" destId="{DE92797E-AA30-48FD-A580-A793C53CAEC5}" srcOrd="0" destOrd="0" presId="urn:microsoft.com/office/officeart/2005/8/layout/list1"/>
    <dgm:cxn modelId="{BF6559EA-0058-48BE-A10C-146520073485}" type="presOf" srcId="{653B6FDC-3A44-4AE6-BDAD-801AC3256E4D}" destId="{9D61BECD-E161-42B9-B6A9-ECAB4644EA9B}" srcOrd="1" destOrd="0" presId="urn:microsoft.com/office/officeart/2005/8/layout/list1"/>
    <dgm:cxn modelId="{D557B7FF-8C1F-4801-95A0-0E9B9603DF2C}" type="presOf" srcId="{36A172FE-B861-41A9-BBC1-21CCF8DADB5A}" destId="{315807EC-6BA4-4082-A115-15BE986EA43F}" srcOrd="1" destOrd="0" presId="urn:microsoft.com/office/officeart/2005/8/layout/list1"/>
    <dgm:cxn modelId="{FE35B35C-66D4-4417-9539-8701DB0972A3}" type="presParOf" srcId="{84EE59FF-F129-494D-8821-00DA24B46518}" destId="{9E0187F8-5607-4B54-8160-42E646397478}" srcOrd="0" destOrd="0" presId="urn:microsoft.com/office/officeart/2005/8/layout/list1"/>
    <dgm:cxn modelId="{C1A22689-FA33-4154-AC00-5ADE02D6E851}" type="presParOf" srcId="{9E0187F8-5607-4B54-8160-42E646397478}" destId="{44CD4834-588D-405C-9B93-DFF4790B80E6}" srcOrd="0" destOrd="0" presId="urn:microsoft.com/office/officeart/2005/8/layout/list1"/>
    <dgm:cxn modelId="{A04FFF2F-79DB-4F5E-A212-E1680503C2D2}" type="presParOf" srcId="{9E0187F8-5607-4B54-8160-42E646397478}" destId="{315807EC-6BA4-4082-A115-15BE986EA43F}" srcOrd="1" destOrd="0" presId="urn:microsoft.com/office/officeart/2005/8/layout/list1"/>
    <dgm:cxn modelId="{69E10EEB-DA53-498B-A87A-BD98C1D57DE5}" type="presParOf" srcId="{84EE59FF-F129-494D-8821-00DA24B46518}" destId="{6CBF79B4-ABA8-4627-AC1B-8087AF20ADD7}" srcOrd="1" destOrd="0" presId="urn:microsoft.com/office/officeart/2005/8/layout/list1"/>
    <dgm:cxn modelId="{6A431982-56A4-419F-BA23-ED9FA41FA0DC}" type="presParOf" srcId="{84EE59FF-F129-494D-8821-00DA24B46518}" destId="{EBCCA7AE-0E28-4DF4-ADB7-C2E7E48DA79F}" srcOrd="2" destOrd="0" presId="urn:microsoft.com/office/officeart/2005/8/layout/list1"/>
    <dgm:cxn modelId="{45D39720-1AA7-4774-AD1F-BA2B208B0ABC}" type="presParOf" srcId="{84EE59FF-F129-494D-8821-00DA24B46518}" destId="{D57B3990-C9E7-494D-B7D3-9C46FE8E0BC5}" srcOrd="3" destOrd="0" presId="urn:microsoft.com/office/officeart/2005/8/layout/list1"/>
    <dgm:cxn modelId="{1D448430-A387-4197-A79F-4C99A0FE0F63}" type="presParOf" srcId="{84EE59FF-F129-494D-8821-00DA24B46518}" destId="{DAC14142-61FD-4302-8DE7-36D719792557}" srcOrd="4" destOrd="0" presId="urn:microsoft.com/office/officeart/2005/8/layout/list1"/>
    <dgm:cxn modelId="{738CFB29-DD00-4DDC-8397-937352582B00}" type="presParOf" srcId="{DAC14142-61FD-4302-8DE7-36D719792557}" destId="{DE92797E-AA30-48FD-A580-A793C53CAEC5}" srcOrd="0" destOrd="0" presId="urn:microsoft.com/office/officeart/2005/8/layout/list1"/>
    <dgm:cxn modelId="{479DC177-FF40-48BE-A4BB-76097BA57532}" type="presParOf" srcId="{DAC14142-61FD-4302-8DE7-36D719792557}" destId="{5FEDF70E-CD30-403F-9756-050742CF7832}" srcOrd="1" destOrd="0" presId="urn:microsoft.com/office/officeart/2005/8/layout/list1"/>
    <dgm:cxn modelId="{62155D4D-B903-4C52-AFEB-51E33FB41EB6}" type="presParOf" srcId="{84EE59FF-F129-494D-8821-00DA24B46518}" destId="{8C3B1091-303F-4B7A-9003-84B2A1FDC501}" srcOrd="5" destOrd="0" presId="urn:microsoft.com/office/officeart/2005/8/layout/list1"/>
    <dgm:cxn modelId="{E1AC6C8C-1697-4A8D-BFEE-D540FAC12B54}" type="presParOf" srcId="{84EE59FF-F129-494D-8821-00DA24B46518}" destId="{D58F725C-DB64-4A4E-81CF-925D21805554}" srcOrd="6" destOrd="0" presId="urn:microsoft.com/office/officeart/2005/8/layout/list1"/>
    <dgm:cxn modelId="{093CD6AC-B72A-465B-A155-FD9064F457FB}" type="presParOf" srcId="{84EE59FF-F129-494D-8821-00DA24B46518}" destId="{3C817388-85EB-4CF6-A8CF-68BC4BBA7541}" srcOrd="7" destOrd="0" presId="urn:microsoft.com/office/officeart/2005/8/layout/list1"/>
    <dgm:cxn modelId="{DE461CA4-0B73-4E91-B3A0-5EDA4FC47900}" type="presParOf" srcId="{84EE59FF-F129-494D-8821-00DA24B46518}" destId="{57D07BCD-6996-4FA6-8854-37B7D3CC2F0C}" srcOrd="8" destOrd="0" presId="urn:microsoft.com/office/officeart/2005/8/layout/list1"/>
    <dgm:cxn modelId="{A2CEE7C9-F276-48EA-8F0C-207B178F1A20}" type="presParOf" srcId="{57D07BCD-6996-4FA6-8854-37B7D3CC2F0C}" destId="{5FEBC64A-3AC5-4EE9-B85A-331EEA62B737}" srcOrd="0" destOrd="0" presId="urn:microsoft.com/office/officeart/2005/8/layout/list1"/>
    <dgm:cxn modelId="{3A16B08B-6968-4ED6-884D-102991B0F6EB}" type="presParOf" srcId="{57D07BCD-6996-4FA6-8854-37B7D3CC2F0C}" destId="{5D6BF0C2-B5F6-4902-B8DD-22D3CF0A9E01}" srcOrd="1" destOrd="0" presId="urn:microsoft.com/office/officeart/2005/8/layout/list1"/>
    <dgm:cxn modelId="{807B9DB8-FC29-42A8-AA45-D9B0F288AA15}" type="presParOf" srcId="{84EE59FF-F129-494D-8821-00DA24B46518}" destId="{F7BCE16F-5B63-4925-A612-5BA07430B294}" srcOrd="9" destOrd="0" presId="urn:microsoft.com/office/officeart/2005/8/layout/list1"/>
    <dgm:cxn modelId="{9426E0A6-E8FE-4835-9616-ABD5D5F4C915}" type="presParOf" srcId="{84EE59FF-F129-494D-8821-00DA24B46518}" destId="{ECC65B2D-F86E-4E0A-B178-34A1F96F484F}" srcOrd="10" destOrd="0" presId="urn:microsoft.com/office/officeart/2005/8/layout/list1"/>
    <dgm:cxn modelId="{2EF35894-DD4B-4E9F-B0FF-DF43584519C4}" type="presParOf" srcId="{84EE59FF-F129-494D-8821-00DA24B46518}" destId="{2ECEED33-E169-47CA-A26D-B3D09ADF0F27}" srcOrd="11" destOrd="0" presId="urn:microsoft.com/office/officeart/2005/8/layout/list1"/>
    <dgm:cxn modelId="{89BB6A07-5B0C-4DEB-8EB6-4C20B41A041D}" type="presParOf" srcId="{84EE59FF-F129-494D-8821-00DA24B46518}" destId="{45CB6DD5-E8FE-4808-A83F-25EA41286BED}" srcOrd="12" destOrd="0" presId="urn:microsoft.com/office/officeart/2005/8/layout/list1"/>
    <dgm:cxn modelId="{3AABF443-F9A4-422C-BA79-E5BBFBC84123}" type="presParOf" srcId="{45CB6DD5-E8FE-4808-A83F-25EA41286BED}" destId="{CE7B7E61-FD8E-42A5-B6EE-0D2FF575C094}" srcOrd="0" destOrd="0" presId="urn:microsoft.com/office/officeart/2005/8/layout/list1"/>
    <dgm:cxn modelId="{C902EAC7-0C12-4F99-B7CF-96D40CCD94DB}" type="presParOf" srcId="{45CB6DD5-E8FE-4808-A83F-25EA41286BED}" destId="{B3073D3F-F726-43F0-B20A-AE77F470FBAD}" srcOrd="1" destOrd="0" presId="urn:microsoft.com/office/officeart/2005/8/layout/list1"/>
    <dgm:cxn modelId="{2E669C2C-0830-449A-8FAD-B1D4B12E1A09}" type="presParOf" srcId="{84EE59FF-F129-494D-8821-00DA24B46518}" destId="{F97D3531-74F5-4337-A305-48916C72088A}" srcOrd="13" destOrd="0" presId="urn:microsoft.com/office/officeart/2005/8/layout/list1"/>
    <dgm:cxn modelId="{562BC71F-5C29-420C-9121-0BD12A80C214}" type="presParOf" srcId="{84EE59FF-F129-494D-8821-00DA24B46518}" destId="{3B3F59F6-AB0F-4DE8-90F9-72A99FDED090}" srcOrd="14" destOrd="0" presId="urn:microsoft.com/office/officeart/2005/8/layout/list1"/>
    <dgm:cxn modelId="{B5D76864-8494-431C-8DE4-06A3FD394215}" type="presParOf" srcId="{84EE59FF-F129-494D-8821-00DA24B46518}" destId="{6824B064-C3E4-45E5-BDD1-98837173021B}" srcOrd="15" destOrd="0" presId="urn:microsoft.com/office/officeart/2005/8/layout/list1"/>
    <dgm:cxn modelId="{06268B96-6254-4BA5-900A-D99F1E38FB0E}" type="presParOf" srcId="{84EE59FF-F129-494D-8821-00DA24B46518}" destId="{C05A09A8-8C37-4265-B79D-5149D1DCF546}" srcOrd="16" destOrd="0" presId="urn:microsoft.com/office/officeart/2005/8/layout/list1"/>
    <dgm:cxn modelId="{5D360CB8-E0A6-4637-B7A8-5A741DA070D2}" type="presParOf" srcId="{C05A09A8-8C37-4265-B79D-5149D1DCF546}" destId="{2C41A491-2D22-4B6E-B9B4-A7FE7930E9C7}" srcOrd="0" destOrd="0" presId="urn:microsoft.com/office/officeart/2005/8/layout/list1"/>
    <dgm:cxn modelId="{7B863B04-8B8E-46FD-87C6-97AB1D0989C7}" type="presParOf" srcId="{C05A09A8-8C37-4265-B79D-5149D1DCF546}" destId="{DE6149BD-9FBC-4FE8-A9B5-8DA58C754650}" srcOrd="1" destOrd="0" presId="urn:microsoft.com/office/officeart/2005/8/layout/list1"/>
    <dgm:cxn modelId="{C2771662-A017-46AE-883C-263650E78B52}" type="presParOf" srcId="{84EE59FF-F129-494D-8821-00DA24B46518}" destId="{BB7CD431-94B3-46D2-83AB-A3004AD67309}" srcOrd="17" destOrd="0" presId="urn:microsoft.com/office/officeart/2005/8/layout/list1"/>
    <dgm:cxn modelId="{564E62D0-34FB-4A91-8C68-00D19EA38E93}" type="presParOf" srcId="{84EE59FF-F129-494D-8821-00DA24B46518}" destId="{7EDA7D0A-9345-4C59-AC96-2B7D59DC293A}" srcOrd="18" destOrd="0" presId="urn:microsoft.com/office/officeart/2005/8/layout/list1"/>
    <dgm:cxn modelId="{0DBEF9D1-97CB-40DF-93BC-70F7D7779A42}" type="presParOf" srcId="{84EE59FF-F129-494D-8821-00DA24B46518}" destId="{B1F731F3-5F69-4098-BB1B-2CFBFD6309B5}" srcOrd="19" destOrd="0" presId="urn:microsoft.com/office/officeart/2005/8/layout/list1"/>
    <dgm:cxn modelId="{6BC1F019-CFD8-462B-85F2-E03351FD6210}" type="presParOf" srcId="{84EE59FF-F129-494D-8821-00DA24B46518}" destId="{69D41DFE-3919-4D2D-8D3F-FE59471CCC09}" srcOrd="20" destOrd="0" presId="urn:microsoft.com/office/officeart/2005/8/layout/list1"/>
    <dgm:cxn modelId="{48725302-F688-402B-900A-F40DDA85EC57}" type="presParOf" srcId="{69D41DFE-3919-4D2D-8D3F-FE59471CCC09}" destId="{300E23A3-B55B-4CE9-BAA9-90E853F5CA15}" srcOrd="0" destOrd="0" presId="urn:microsoft.com/office/officeart/2005/8/layout/list1"/>
    <dgm:cxn modelId="{8F4AD298-E3BB-479C-B7DC-492C5F4D820F}" type="presParOf" srcId="{69D41DFE-3919-4D2D-8D3F-FE59471CCC09}" destId="{D16D1801-9403-460D-B5E7-343A424C66BC}" srcOrd="1" destOrd="0" presId="urn:microsoft.com/office/officeart/2005/8/layout/list1"/>
    <dgm:cxn modelId="{A038BC04-117A-442C-8747-68A083791AF7}" type="presParOf" srcId="{84EE59FF-F129-494D-8821-00DA24B46518}" destId="{C1ED5CA1-4ABC-4515-B7C5-384570AEC6F4}" srcOrd="21" destOrd="0" presId="urn:microsoft.com/office/officeart/2005/8/layout/list1"/>
    <dgm:cxn modelId="{A4446389-8BF3-4F1C-8253-0FA967F4A81B}" type="presParOf" srcId="{84EE59FF-F129-494D-8821-00DA24B46518}" destId="{5191AB5A-BA6C-4466-87B3-4432795BAD20}" srcOrd="22" destOrd="0" presId="urn:microsoft.com/office/officeart/2005/8/layout/list1"/>
    <dgm:cxn modelId="{CCD38556-34B9-438B-8606-3E8BD57E7CEA}" type="presParOf" srcId="{84EE59FF-F129-494D-8821-00DA24B46518}" destId="{A6A72B1A-8E11-498B-81F3-33799B4B4DAE}" srcOrd="23" destOrd="0" presId="urn:microsoft.com/office/officeart/2005/8/layout/list1"/>
    <dgm:cxn modelId="{312C3BEC-6D90-42D5-848A-19832EEFE187}" type="presParOf" srcId="{84EE59FF-F129-494D-8821-00DA24B46518}" destId="{7898C24A-A3C5-4F9D-9258-51868CBC42F6}" srcOrd="24" destOrd="0" presId="urn:microsoft.com/office/officeart/2005/8/layout/list1"/>
    <dgm:cxn modelId="{74488EF0-2974-4038-A3E9-272DD1EF5781}" type="presParOf" srcId="{7898C24A-A3C5-4F9D-9258-51868CBC42F6}" destId="{C74E8AF7-FE95-43D3-A269-6E1B69C3D2C1}" srcOrd="0" destOrd="0" presId="urn:microsoft.com/office/officeart/2005/8/layout/list1"/>
    <dgm:cxn modelId="{A53F2913-FA28-4829-94F4-F4866A23528B}" type="presParOf" srcId="{7898C24A-A3C5-4F9D-9258-51868CBC42F6}" destId="{71324D70-B10D-4B8B-B6C2-136BECD4251C}" srcOrd="1" destOrd="0" presId="urn:microsoft.com/office/officeart/2005/8/layout/list1"/>
    <dgm:cxn modelId="{7B7C7532-1F61-42DF-84C7-C9C9E6DAA1FC}" type="presParOf" srcId="{84EE59FF-F129-494D-8821-00DA24B46518}" destId="{9601FC3A-B85B-496D-BDDF-5F32FE00EBF2}" srcOrd="25" destOrd="0" presId="urn:microsoft.com/office/officeart/2005/8/layout/list1"/>
    <dgm:cxn modelId="{D6C93720-DC75-4CD3-9AA9-3EECA92ED09D}" type="presParOf" srcId="{84EE59FF-F129-494D-8821-00DA24B46518}" destId="{8912F911-A676-4390-8F16-C66BD35445AC}" srcOrd="26" destOrd="0" presId="urn:microsoft.com/office/officeart/2005/8/layout/list1"/>
    <dgm:cxn modelId="{DE1B80DB-347E-4B71-B915-A9198EB33B21}" type="presParOf" srcId="{84EE59FF-F129-494D-8821-00DA24B46518}" destId="{3438183D-374C-4752-9472-38B9A45E0366}" srcOrd="27" destOrd="0" presId="urn:microsoft.com/office/officeart/2005/8/layout/list1"/>
    <dgm:cxn modelId="{A9BFF780-2CAB-4D01-9CAD-DEF4BE10AAD2}" type="presParOf" srcId="{84EE59FF-F129-494D-8821-00DA24B46518}" destId="{C5EB2AB1-F37A-4686-BBE3-D2662A4AB660}" srcOrd="28" destOrd="0" presId="urn:microsoft.com/office/officeart/2005/8/layout/list1"/>
    <dgm:cxn modelId="{B6E14382-F2D1-4633-953E-53952B6DF9CB}" type="presParOf" srcId="{C5EB2AB1-F37A-4686-BBE3-D2662A4AB660}" destId="{30281D88-298E-4B6A-8D0B-9BCC02836CFD}" srcOrd="0" destOrd="0" presId="urn:microsoft.com/office/officeart/2005/8/layout/list1"/>
    <dgm:cxn modelId="{4C5503D8-982C-4D37-B998-5369A357203F}" type="presParOf" srcId="{C5EB2AB1-F37A-4686-BBE3-D2662A4AB660}" destId="{9D61BECD-E161-42B9-B6A9-ECAB4644EA9B}" srcOrd="1" destOrd="0" presId="urn:microsoft.com/office/officeart/2005/8/layout/list1"/>
    <dgm:cxn modelId="{EAEF1FFF-82FE-44AB-A03E-E4AD45A70E2A}" type="presParOf" srcId="{84EE59FF-F129-494D-8821-00DA24B46518}" destId="{A3E21A07-E7C1-45A9-A6B8-72960A524A6A}" srcOrd="29" destOrd="0" presId="urn:microsoft.com/office/officeart/2005/8/layout/list1"/>
    <dgm:cxn modelId="{C854DF7C-0431-4059-BB31-A619791651DE}" type="presParOf" srcId="{84EE59FF-F129-494D-8821-00DA24B46518}" destId="{7CFC28DF-0CF3-44E4-A31B-CA34865D86E1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orderer</a:t>
          </a:r>
          <a:r>
            <a:rPr lang="en-US" altLang="ko-KR" sz="1400" dirty="0"/>
            <a:t> </a:t>
          </a:r>
          <a:r>
            <a:rPr lang="ko-KR" altLang="en-US" sz="1400" dirty="0"/>
            <a:t>실행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 sz="1400"/>
        </a:p>
      </dgm:t>
    </dgm:pt>
    <dgm:pt modelId="{E245BD6E-4395-4156-9D0F-0CCF91DC3DFE}" type="sibTrans" cxnId="{2C8B9906-C05D-4405-B896-77DED0593439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B3F9ABD0-73D2-4D35-9BA8-8966605EB058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kafka</a:t>
          </a:r>
          <a:r>
            <a:rPr lang="en-US" altLang="ko-KR" sz="1400" dirty="0"/>
            <a:t> – zookeeper </a:t>
          </a:r>
          <a:br>
            <a:rPr lang="en-US" altLang="ko-KR" sz="1400" dirty="0"/>
          </a:br>
          <a:r>
            <a:rPr lang="ko-KR" altLang="en-US" sz="1400" dirty="0"/>
            <a:t>실행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 sz="1400"/>
        </a:p>
      </dgm:t>
    </dgm:pt>
    <dgm:pt modelId="{1E248009-8C8E-46AD-B91F-EC4BEE1C3387}" type="sibTrans" cxnId="{AA78DB8C-50EA-4260-9197-0F7F91946160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658A1117-8034-42F0-A4E2-52C0E2FDAD34}">
      <dgm:prSet phldrT="[텍스트]" custT="1"/>
      <dgm:spPr/>
      <dgm:t>
        <a:bodyPr/>
        <a:lstStyle/>
        <a:p>
          <a:pPr latinLnBrk="1"/>
          <a:r>
            <a:rPr lang="en-US" altLang="ko-KR" sz="1400" dirty="0"/>
            <a:t>Anchor Peer </a:t>
          </a:r>
          <a:r>
            <a:rPr lang="ko-KR" altLang="en-US" sz="1400" dirty="0"/>
            <a:t>실행</a:t>
          </a:r>
        </a:p>
      </dgm:t>
    </dgm:pt>
    <dgm:pt modelId="{1F96AE06-130D-428B-9AF2-A23B19C927BC}" type="parTrans" cxnId="{75E2C983-8980-4D20-B825-A9C2EBAFA382}">
      <dgm:prSet/>
      <dgm:spPr/>
      <dgm:t>
        <a:bodyPr/>
        <a:lstStyle/>
        <a:p>
          <a:pPr latinLnBrk="1"/>
          <a:endParaRPr lang="ko-KR" altLang="en-US" sz="1400"/>
        </a:p>
      </dgm:t>
    </dgm:pt>
    <dgm:pt modelId="{952A4C2A-7AE6-4BBB-98F7-55CDDBB4F001}" type="sibTrans" cxnId="{75E2C983-8980-4D20-B825-A9C2EBAFA382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5AD88BA7-DF27-4076-9761-92D26505DC72}">
      <dgm:prSet phldrT="[텍스트]" custT="1"/>
      <dgm:spPr/>
      <dgm:t>
        <a:bodyPr/>
        <a:lstStyle/>
        <a:p>
          <a:pPr latinLnBrk="1"/>
          <a:r>
            <a:rPr lang="en-US" altLang="ko-KR" sz="1400" dirty="0"/>
            <a:t>Node Peer </a:t>
          </a:r>
          <a:br>
            <a:rPr lang="en-US" altLang="ko-KR" sz="1400" dirty="0"/>
          </a:br>
          <a:r>
            <a:rPr lang="ko-KR" altLang="en-US" sz="1400" dirty="0"/>
            <a:t>실행</a:t>
          </a:r>
        </a:p>
      </dgm:t>
    </dgm:pt>
    <dgm:pt modelId="{9B4A77DE-DE86-4413-8B29-45E88E3947B4}" type="parTrans" cxnId="{60977520-0551-42C5-84C2-313A9AA15F9D}">
      <dgm:prSet/>
      <dgm:spPr/>
      <dgm:t>
        <a:bodyPr/>
        <a:lstStyle/>
        <a:p>
          <a:pPr latinLnBrk="1"/>
          <a:endParaRPr lang="ko-KR" altLang="en-US" sz="1400"/>
        </a:p>
      </dgm:t>
    </dgm:pt>
    <dgm:pt modelId="{BA12E220-7143-4276-9906-945B80829830}" type="sibTrans" cxnId="{60977520-0551-42C5-84C2-313A9AA15F9D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1C92F441-5830-432B-915D-981C7B7E135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Caliper </a:t>
          </a:r>
          <a:r>
            <a:rPr lang="ko-KR" altLang="en-US" sz="1400" dirty="0"/>
            <a:t>서비스 시작</a:t>
          </a:r>
        </a:p>
      </dgm:t>
    </dgm:pt>
    <dgm:pt modelId="{956CE370-529E-41D1-A62D-F0AE83EDE521}" type="parTrans" cxnId="{DEF8770B-152B-46A0-86ED-D5B5166ED96A}">
      <dgm:prSet/>
      <dgm:spPr/>
      <dgm:t>
        <a:bodyPr/>
        <a:lstStyle/>
        <a:p>
          <a:pPr latinLnBrk="1"/>
          <a:endParaRPr lang="ko-KR" altLang="en-US" sz="1400"/>
        </a:p>
      </dgm:t>
    </dgm:pt>
    <dgm:pt modelId="{0B7606FA-7904-44AE-AF7E-8A06979127FF}" type="sibTrans" cxnId="{DEF8770B-152B-46A0-86ED-D5B5166ED96A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877D0254-66D8-4035-BB48-FDAD58BBB68D}">
      <dgm:prSet phldrT="[텍스트]" custT="1"/>
      <dgm:spPr/>
      <dgm:t>
        <a:bodyPr/>
        <a:lstStyle/>
        <a:p>
          <a:pPr latinLnBrk="1"/>
          <a:r>
            <a:rPr lang="en-US" altLang="ko-KR" sz="1400" dirty="0" err="1"/>
            <a:t>dApp</a:t>
          </a:r>
          <a:r>
            <a:rPr lang="en-US" altLang="ko-KR" sz="1400" dirty="0"/>
            <a:t> Web Server </a:t>
          </a:r>
          <a:r>
            <a:rPr lang="ko-KR" altLang="en-US" sz="1400" dirty="0"/>
            <a:t>시작</a:t>
          </a:r>
        </a:p>
      </dgm:t>
    </dgm:pt>
    <dgm:pt modelId="{81CAF5A0-6345-4589-8261-96EC9B44880D}" type="parTrans" cxnId="{D394615C-838A-48E9-8400-B905B45AF99A}">
      <dgm:prSet/>
      <dgm:spPr/>
      <dgm:t>
        <a:bodyPr/>
        <a:lstStyle/>
        <a:p>
          <a:pPr latinLnBrk="1"/>
          <a:endParaRPr lang="ko-KR" altLang="en-US" sz="1400"/>
        </a:p>
      </dgm:t>
    </dgm:pt>
    <dgm:pt modelId="{E7B0AA85-0D74-4251-B14D-B45D0C4EDA4F}" type="sibTrans" cxnId="{D394615C-838A-48E9-8400-B905B45AF99A}">
      <dgm:prSet/>
      <dgm:spPr/>
      <dgm:t>
        <a:bodyPr/>
        <a:lstStyle/>
        <a:p>
          <a:pPr latinLnBrk="1"/>
          <a:endParaRPr lang="ko-KR" altLang="en-US" sz="1400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6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5"/>
      <dgm:spPr/>
    </dgm:pt>
    <dgm:pt modelId="{2B7745E4-1BC2-4400-A3C4-EB2BF4E79BC1}" type="pres">
      <dgm:prSet presAssocID="{E245BD6E-4395-4156-9D0F-0CCF91DC3DFE}" presName="connectorText" presStyleLbl="sibTrans2D1" presStyleIdx="0" presStyleCnt="5"/>
      <dgm:spPr/>
    </dgm:pt>
    <dgm:pt modelId="{41C1B301-45EF-4961-80EE-158DE1078F28}" type="pres">
      <dgm:prSet presAssocID="{B3F9ABD0-73D2-4D35-9BA8-8966605EB058}" presName="node" presStyleLbl="node1" presStyleIdx="1" presStyleCnt="6">
        <dgm:presLayoutVars>
          <dgm:bulletEnabled val="1"/>
        </dgm:presLayoutVars>
      </dgm:prSet>
      <dgm:spPr/>
    </dgm:pt>
    <dgm:pt modelId="{8D30F7D5-5AE4-471D-908B-F0CEE229DF29}" type="pres">
      <dgm:prSet presAssocID="{1E248009-8C8E-46AD-B91F-EC4BEE1C3387}" presName="sibTrans" presStyleLbl="sibTrans2D1" presStyleIdx="1" presStyleCnt="5"/>
      <dgm:spPr/>
    </dgm:pt>
    <dgm:pt modelId="{54145E8C-9F72-4140-B500-23B165408F64}" type="pres">
      <dgm:prSet presAssocID="{1E248009-8C8E-46AD-B91F-EC4BEE1C3387}" presName="connectorText" presStyleLbl="sibTrans2D1" presStyleIdx="1" presStyleCnt="5"/>
      <dgm:spPr/>
    </dgm:pt>
    <dgm:pt modelId="{9ABD42D5-6D7B-4AF9-860B-827B643AC3BD}" type="pres">
      <dgm:prSet presAssocID="{658A1117-8034-42F0-A4E2-52C0E2FDAD34}" presName="node" presStyleLbl="node1" presStyleIdx="2" presStyleCnt="6">
        <dgm:presLayoutVars>
          <dgm:bulletEnabled val="1"/>
        </dgm:presLayoutVars>
      </dgm:prSet>
      <dgm:spPr/>
    </dgm:pt>
    <dgm:pt modelId="{27C5B60A-4CA0-45AF-927D-7A37D2658E07}" type="pres">
      <dgm:prSet presAssocID="{952A4C2A-7AE6-4BBB-98F7-55CDDBB4F001}" presName="sibTrans" presStyleLbl="sibTrans2D1" presStyleIdx="2" presStyleCnt="5"/>
      <dgm:spPr/>
    </dgm:pt>
    <dgm:pt modelId="{DAB656F5-42BF-48C0-8B67-88C658F8E429}" type="pres">
      <dgm:prSet presAssocID="{952A4C2A-7AE6-4BBB-98F7-55CDDBB4F001}" presName="connectorText" presStyleLbl="sibTrans2D1" presStyleIdx="2" presStyleCnt="5"/>
      <dgm:spPr/>
    </dgm:pt>
    <dgm:pt modelId="{7F105945-F0A8-4429-9D7D-70299A498512}" type="pres">
      <dgm:prSet presAssocID="{5AD88BA7-DF27-4076-9761-92D26505DC72}" presName="node" presStyleLbl="node1" presStyleIdx="3" presStyleCnt="6">
        <dgm:presLayoutVars>
          <dgm:bulletEnabled val="1"/>
        </dgm:presLayoutVars>
      </dgm:prSet>
      <dgm:spPr/>
    </dgm:pt>
    <dgm:pt modelId="{54C62613-7804-437F-AA7B-83B34396C333}" type="pres">
      <dgm:prSet presAssocID="{BA12E220-7143-4276-9906-945B80829830}" presName="sibTrans" presStyleLbl="sibTrans2D1" presStyleIdx="3" presStyleCnt="5"/>
      <dgm:spPr/>
    </dgm:pt>
    <dgm:pt modelId="{F449FDE2-5553-477A-B976-06AB829895A1}" type="pres">
      <dgm:prSet presAssocID="{BA12E220-7143-4276-9906-945B80829830}" presName="connectorText" presStyleLbl="sibTrans2D1" presStyleIdx="3" presStyleCnt="5"/>
      <dgm:spPr/>
    </dgm:pt>
    <dgm:pt modelId="{203D41BC-0559-44B2-8352-AE43925D7351}" type="pres">
      <dgm:prSet presAssocID="{1C92F441-5830-432B-915D-981C7B7E1358}" presName="node" presStyleLbl="node1" presStyleIdx="4" presStyleCnt="6">
        <dgm:presLayoutVars>
          <dgm:bulletEnabled val="1"/>
        </dgm:presLayoutVars>
      </dgm:prSet>
      <dgm:spPr/>
    </dgm:pt>
    <dgm:pt modelId="{B7443269-4907-48C0-B172-74DA09F5DDBC}" type="pres">
      <dgm:prSet presAssocID="{0B7606FA-7904-44AE-AF7E-8A06979127FF}" presName="sibTrans" presStyleLbl="sibTrans2D1" presStyleIdx="4" presStyleCnt="5"/>
      <dgm:spPr/>
    </dgm:pt>
    <dgm:pt modelId="{A50269E8-C9C8-4867-AA60-C76794C7D252}" type="pres">
      <dgm:prSet presAssocID="{0B7606FA-7904-44AE-AF7E-8A06979127FF}" presName="connectorText" presStyleLbl="sibTrans2D1" presStyleIdx="4" presStyleCnt="5"/>
      <dgm:spPr/>
    </dgm:pt>
    <dgm:pt modelId="{9C0D5E57-98E9-49E4-B874-8FDAEB18B3B8}" type="pres">
      <dgm:prSet presAssocID="{877D0254-66D8-4035-BB48-FDAD58BBB68D}" presName="node" presStyleLbl="node1" presStyleIdx="5" presStyleCnt="6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DEF8770B-152B-46A0-86ED-D5B5166ED96A}" srcId="{76E4D421-558D-40C2-A61E-8965C57E4099}" destId="{1C92F441-5830-432B-915D-981C7B7E1358}" srcOrd="4" destOrd="0" parTransId="{956CE370-529E-41D1-A62D-F0AE83EDE521}" sibTransId="{0B7606FA-7904-44AE-AF7E-8A06979127FF}"/>
    <dgm:cxn modelId="{60977520-0551-42C5-84C2-313A9AA15F9D}" srcId="{76E4D421-558D-40C2-A61E-8965C57E4099}" destId="{5AD88BA7-DF27-4076-9761-92D26505DC72}" srcOrd="3" destOrd="0" parTransId="{9B4A77DE-DE86-4413-8B29-45E88E3947B4}" sibTransId="{BA12E220-7143-4276-9906-945B80829830}"/>
    <dgm:cxn modelId="{C9830421-D10A-4273-868A-8A0DAE64AC13}" type="presOf" srcId="{1E248009-8C8E-46AD-B91F-EC4BEE1C3387}" destId="{54145E8C-9F72-4140-B500-23B165408F64}" srcOrd="1" destOrd="0" presId="urn:microsoft.com/office/officeart/2005/8/layout/process1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D5C55732-A51B-4063-90A8-C4E0CABA3F58}" type="presOf" srcId="{1E248009-8C8E-46AD-B91F-EC4BEE1C3387}" destId="{8D30F7D5-5AE4-471D-908B-F0CEE229DF29}" srcOrd="0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D394615C-838A-48E9-8400-B905B45AF99A}" srcId="{76E4D421-558D-40C2-A61E-8965C57E4099}" destId="{877D0254-66D8-4035-BB48-FDAD58BBB68D}" srcOrd="5" destOrd="0" parTransId="{81CAF5A0-6345-4589-8261-96EC9B44880D}" sibTransId="{E7B0AA85-0D74-4251-B14D-B45D0C4EDA4F}"/>
    <dgm:cxn modelId="{E3D3A65C-3018-4246-B57F-AE77D4092F6E}" type="presOf" srcId="{877D0254-66D8-4035-BB48-FDAD58BBB68D}" destId="{9C0D5E57-98E9-49E4-B874-8FDAEB18B3B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8286A068-D0CD-42FF-AB8D-EF369545502A}" type="presOf" srcId="{0B7606FA-7904-44AE-AF7E-8A06979127FF}" destId="{A50269E8-C9C8-4867-AA60-C76794C7D252}" srcOrd="1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79418679-1358-4130-912C-8B43D61D1709}" type="presOf" srcId="{1C92F441-5830-432B-915D-981C7B7E1358}" destId="{203D41BC-0559-44B2-8352-AE43925D7351}" srcOrd="0" destOrd="0" presId="urn:microsoft.com/office/officeart/2005/8/layout/process1"/>
    <dgm:cxn modelId="{75E2C983-8980-4D20-B825-A9C2EBAFA382}" srcId="{76E4D421-558D-40C2-A61E-8965C57E4099}" destId="{658A1117-8034-42F0-A4E2-52C0E2FDAD34}" srcOrd="2" destOrd="0" parTransId="{1F96AE06-130D-428B-9AF2-A23B19C927BC}" sibTransId="{952A4C2A-7AE6-4BBB-98F7-55CDDBB4F001}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1D0971BF-FA3C-45AF-8CD1-CC3078FC260B}" type="presOf" srcId="{658A1117-8034-42F0-A4E2-52C0E2FDAD34}" destId="{9ABD42D5-6D7B-4AF9-860B-827B643AC3BD}" srcOrd="0" destOrd="0" presId="urn:microsoft.com/office/officeart/2005/8/layout/process1"/>
    <dgm:cxn modelId="{09EA50C1-0D3B-4419-8196-01EAA3EF4D4E}" type="presOf" srcId="{952A4C2A-7AE6-4BBB-98F7-55CDDBB4F001}" destId="{DAB656F5-42BF-48C0-8B67-88C658F8E429}" srcOrd="1" destOrd="0" presId="urn:microsoft.com/office/officeart/2005/8/layout/process1"/>
    <dgm:cxn modelId="{1A1A4DC3-518B-4A70-81FE-1EB03CEC3113}" type="presOf" srcId="{BA12E220-7143-4276-9906-945B80829830}" destId="{54C62613-7804-437F-AA7B-83B34396C333}" srcOrd="0" destOrd="0" presId="urn:microsoft.com/office/officeart/2005/8/layout/process1"/>
    <dgm:cxn modelId="{6D4AB8C5-5FF7-4E97-85CB-CF7D8336E394}" type="presOf" srcId="{BA12E220-7143-4276-9906-945B80829830}" destId="{F449FDE2-5553-477A-B976-06AB829895A1}" srcOrd="1" destOrd="0" presId="urn:microsoft.com/office/officeart/2005/8/layout/process1"/>
    <dgm:cxn modelId="{D20E36C6-280E-46AD-8C22-8F3000391E42}" type="presOf" srcId="{0B7606FA-7904-44AE-AF7E-8A06979127FF}" destId="{B7443269-4907-48C0-B172-74DA09F5DDBC}" srcOrd="0" destOrd="0" presId="urn:microsoft.com/office/officeart/2005/8/layout/process1"/>
    <dgm:cxn modelId="{222CC0EF-2850-4414-B35C-8F36C2BB8BCD}" type="presOf" srcId="{952A4C2A-7AE6-4BBB-98F7-55CDDBB4F001}" destId="{27C5B60A-4CA0-45AF-927D-7A37D2658E07}" srcOrd="0" destOrd="0" presId="urn:microsoft.com/office/officeart/2005/8/layout/process1"/>
    <dgm:cxn modelId="{414323FF-5018-4AA9-B338-0096DCBE795D}" type="presOf" srcId="{5AD88BA7-DF27-4076-9761-92D26505DC72}" destId="{7F105945-F0A8-4429-9D7D-70299A498512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EF629772-CBD3-4735-AD83-24C2B4B39825}" type="presParOf" srcId="{F70B63FF-4587-495A-9E79-1B1F28C5BD7D}" destId="{8D30F7D5-5AE4-471D-908B-F0CEE229DF29}" srcOrd="3" destOrd="0" presId="urn:microsoft.com/office/officeart/2005/8/layout/process1"/>
    <dgm:cxn modelId="{FE13DFDE-09CA-4A25-9125-E8D70B80A77B}" type="presParOf" srcId="{8D30F7D5-5AE4-471D-908B-F0CEE229DF29}" destId="{54145E8C-9F72-4140-B500-23B165408F64}" srcOrd="0" destOrd="0" presId="urn:microsoft.com/office/officeart/2005/8/layout/process1"/>
    <dgm:cxn modelId="{F9F3B6C5-176A-4561-B43A-28CD28AAE3F5}" type="presParOf" srcId="{F70B63FF-4587-495A-9E79-1B1F28C5BD7D}" destId="{9ABD42D5-6D7B-4AF9-860B-827B643AC3BD}" srcOrd="4" destOrd="0" presId="urn:microsoft.com/office/officeart/2005/8/layout/process1"/>
    <dgm:cxn modelId="{7EFC5366-EE91-4695-A03E-9BFCBA98FBB9}" type="presParOf" srcId="{F70B63FF-4587-495A-9E79-1B1F28C5BD7D}" destId="{27C5B60A-4CA0-45AF-927D-7A37D2658E07}" srcOrd="5" destOrd="0" presId="urn:microsoft.com/office/officeart/2005/8/layout/process1"/>
    <dgm:cxn modelId="{F8B82E0D-D4BD-43A4-A3A0-F0337A4B3579}" type="presParOf" srcId="{27C5B60A-4CA0-45AF-927D-7A37D2658E07}" destId="{DAB656F5-42BF-48C0-8B67-88C658F8E429}" srcOrd="0" destOrd="0" presId="urn:microsoft.com/office/officeart/2005/8/layout/process1"/>
    <dgm:cxn modelId="{DAF859F9-E4DE-4FA9-BA41-33AAE5797283}" type="presParOf" srcId="{F70B63FF-4587-495A-9E79-1B1F28C5BD7D}" destId="{7F105945-F0A8-4429-9D7D-70299A498512}" srcOrd="6" destOrd="0" presId="urn:microsoft.com/office/officeart/2005/8/layout/process1"/>
    <dgm:cxn modelId="{7C54DE73-E79A-438F-A273-8B3043BDDB47}" type="presParOf" srcId="{F70B63FF-4587-495A-9E79-1B1F28C5BD7D}" destId="{54C62613-7804-437F-AA7B-83B34396C333}" srcOrd="7" destOrd="0" presId="urn:microsoft.com/office/officeart/2005/8/layout/process1"/>
    <dgm:cxn modelId="{F7CCF88B-2859-4C4B-AEE9-C66E144CEF9B}" type="presParOf" srcId="{54C62613-7804-437F-AA7B-83B34396C333}" destId="{F449FDE2-5553-477A-B976-06AB829895A1}" srcOrd="0" destOrd="0" presId="urn:microsoft.com/office/officeart/2005/8/layout/process1"/>
    <dgm:cxn modelId="{13197395-A2DC-479F-85BE-729B38CFCBC6}" type="presParOf" srcId="{F70B63FF-4587-495A-9E79-1B1F28C5BD7D}" destId="{203D41BC-0559-44B2-8352-AE43925D7351}" srcOrd="8" destOrd="0" presId="urn:microsoft.com/office/officeart/2005/8/layout/process1"/>
    <dgm:cxn modelId="{24A89D54-4ABD-4F58-A58D-42A314AAAD3E}" type="presParOf" srcId="{F70B63FF-4587-495A-9E79-1B1F28C5BD7D}" destId="{B7443269-4907-48C0-B172-74DA09F5DDBC}" srcOrd="9" destOrd="0" presId="urn:microsoft.com/office/officeart/2005/8/layout/process1"/>
    <dgm:cxn modelId="{804FDD7A-E3C0-46E2-A071-3DA10CAA637B}" type="presParOf" srcId="{B7443269-4907-48C0-B172-74DA09F5DDBC}" destId="{A50269E8-C9C8-4867-AA60-C76794C7D252}" srcOrd="0" destOrd="0" presId="urn:microsoft.com/office/officeart/2005/8/layout/process1"/>
    <dgm:cxn modelId="{43F1FB86-FBCB-4BCB-A2A9-E1924B9BAAD9}" type="presParOf" srcId="{F70B63FF-4587-495A-9E79-1B1F28C5BD7D}" destId="{9C0D5E57-98E9-49E4-B874-8FDAEB18B3B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keporderer</a:t>
          </a:r>
          <a:r>
            <a:rPr lang="en-US" altLang="ko-KR" sz="1100" dirty="0"/>
            <a:t> : </a:t>
          </a:r>
          <a:br>
            <a:rPr lang="en-US" altLang="ko-KR" sz="1100" dirty="0"/>
          </a:br>
          <a:r>
            <a:rPr lang="en-US" altLang="ko-KR" sz="1100" dirty="0"/>
            <a:t>runOrder.sh </a:t>
          </a:r>
          <a:r>
            <a:rPr lang="ko-KR" altLang="en-US" sz="1100" dirty="0"/>
            <a:t>실행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 sz="3200"/>
        </a:p>
      </dgm:t>
    </dgm:pt>
    <dgm:pt modelId="{E245BD6E-4395-4156-9D0F-0CCF91DC3DFE}" type="sibTrans" cxnId="{2C8B9906-C05D-4405-B896-77DED0593439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B3F9ABD0-73D2-4D35-9BA8-8966605EB058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kepkafka</a:t>
          </a:r>
          <a:r>
            <a:rPr lang="en-US" altLang="ko-KR" sz="1100" dirty="0"/>
            <a:t> : </a:t>
          </a:r>
          <a:br>
            <a:rPr lang="en-US" altLang="ko-KR" sz="1100" dirty="0"/>
          </a:br>
          <a:r>
            <a:rPr lang="en-US" altLang="ko-KR" sz="1100" dirty="0"/>
            <a:t>Docker Compose </a:t>
          </a:r>
          <a:r>
            <a:rPr lang="ko-KR" altLang="en-US" sz="1100" dirty="0"/>
            <a:t>실행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 sz="3200"/>
        </a:p>
      </dgm:t>
    </dgm:pt>
    <dgm:pt modelId="{1E248009-8C8E-46AD-B91F-EC4BEE1C3387}" type="sibTrans" cxnId="{AA78DB8C-50EA-4260-9197-0F7F91946160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658A1117-8034-42F0-A4E2-52C0E2FDAD34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keporg1peer01 : </a:t>
          </a:r>
          <a:br>
            <a:rPr lang="en-US" altLang="ko-KR" sz="1100" dirty="0"/>
          </a:br>
          <a:r>
            <a:rPr lang="en-US" altLang="ko-KR" sz="1100" dirty="0"/>
            <a:t>runPeer.sh </a:t>
          </a:r>
          <a:r>
            <a:rPr lang="ko-KR" altLang="en-US" sz="1100" dirty="0"/>
            <a:t>실행</a:t>
          </a:r>
        </a:p>
      </dgm:t>
    </dgm:pt>
    <dgm:pt modelId="{1F96AE06-130D-428B-9AF2-A23B19C927BC}" type="parTrans" cxnId="{75E2C983-8980-4D20-B825-A9C2EBAFA382}">
      <dgm:prSet/>
      <dgm:spPr/>
      <dgm:t>
        <a:bodyPr/>
        <a:lstStyle/>
        <a:p>
          <a:pPr latinLnBrk="1"/>
          <a:endParaRPr lang="ko-KR" altLang="en-US" sz="3200"/>
        </a:p>
      </dgm:t>
    </dgm:pt>
    <dgm:pt modelId="{952A4C2A-7AE6-4BBB-98F7-55CDDBB4F001}" type="sibTrans" cxnId="{75E2C983-8980-4D20-B825-A9C2EBAFA38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AD88BA7-DF27-4076-9761-92D26505DC72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keporderer</a:t>
          </a:r>
          <a:br>
            <a:rPr lang="en-US" altLang="ko-KR" sz="1100" dirty="0"/>
          </a:br>
          <a:r>
            <a:rPr lang="en-US" altLang="ko-KR" sz="1100" dirty="0"/>
            <a:t>keporg1peer01</a:t>
          </a:r>
          <a:br>
            <a:rPr lang="en-US" altLang="ko-KR" sz="1100" dirty="0"/>
          </a:br>
          <a:r>
            <a:rPr lang="en-US" altLang="ko-KR" sz="1100" dirty="0"/>
            <a:t>zookeeper service </a:t>
          </a:r>
          <a:r>
            <a:rPr lang="ko-KR" altLang="en-US" sz="1100" dirty="0"/>
            <a:t>확인</a:t>
          </a:r>
        </a:p>
      </dgm:t>
    </dgm:pt>
    <dgm:pt modelId="{9B4A77DE-DE86-4413-8B29-45E88E3947B4}" type="parTrans" cxnId="{60977520-0551-42C5-84C2-313A9AA15F9D}">
      <dgm:prSet/>
      <dgm:spPr/>
      <dgm:t>
        <a:bodyPr/>
        <a:lstStyle/>
        <a:p>
          <a:pPr latinLnBrk="1"/>
          <a:endParaRPr lang="ko-KR" altLang="en-US" sz="3200"/>
        </a:p>
      </dgm:t>
    </dgm:pt>
    <dgm:pt modelId="{BA12E220-7143-4276-9906-945B80829830}" type="sibTrans" cxnId="{60977520-0551-42C5-84C2-313A9AA15F9D}">
      <dgm:prSet/>
      <dgm:spPr/>
      <dgm:t>
        <a:bodyPr/>
        <a:lstStyle/>
        <a:p>
          <a:pPr latinLnBrk="1"/>
          <a:endParaRPr lang="ko-KR" altLang="en-US" sz="3200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4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3"/>
      <dgm:spPr/>
    </dgm:pt>
    <dgm:pt modelId="{2B7745E4-1BC2-4400-A3C4-EB2BF4E79BC1}" type="pres">
      <dgm:prSet presAssocID="{E245BD6E-4395-4156-9D0F-0CCF91DC3DFE}" presName="connectorText" presStyleLbl="sibTrans2D1" presStyleIdx="0" presStyleCnt="3"/>
      <dgm:spPr/>
    </dgm:pt>
    <dgm:pt modelId="{41C1B301-45EF-4961-80EE-158DE1078F28}" type="pres">
      <dgm:prSet presAssocID="{B3F9ABD0-73D2-4D35-9BA8-8966605EB058}" presName="node" presStyleLbl="node1" presStyleIdx="1" presStyleCnt="4">
        <dgm:presLayoutVars>
          <dgm:bulletEnabled val="1"/>
        </dgm:presLayoutVars>
      </dgm:prSet>
      <dgm:spPr/>
    </dgm:pt>
    <dgm:pt modelId="{8D30F7D5-5AE4-471D-908B-F0CEE229DF29}" type="pres">
      <dgm:prSet presAssocID="{1E248009-8C8E-46AD-B91F-EC4BEE1C3387}" presName="sibTrans" presStyleLbl="sibTrans2D1" presStyleIdx="1" presStyleCnt="3"/>
      <dgm:spPr/>
    </dgm:pt>
    <dgm:pt modelId="{54145E8C-9F72-4140-B500-23B165408F64}" type="pres">
      <dgm:prSet presAssocID="{1E248009-8C8E-46AD-B91F-EC4BEE1C3387}" presName="connectorText" presStyleLbl="sibTrans2D1" presStyleIdx="1" presStyleCnt="3"/>
      <dgm:spPr/>
    </dgm:pt>
    <dgm:pt modelId="{9ABD42D5-6D7B-4AF9-860B-827B643AC3BD}" type="pres">
      <dgm:prSet presAssocID="{658A1117-8034-42F0-A4E2-52C0E2FDAD34}" presName="node" presStyleLbl="node1" presStyleIdx="2" presStyleCnt="4">
        <dgm:presLayoutVars>
          <dgm:bulletEnabled val="1"/>
        </dgm:presLayoutVars>
      </dgm:prSet>
      <dgm:spPr/>
    </dgm:pt>
    <dgm:pt modelId="{27C5B60A-4CA0-45AF-927D-7A37D2658E07}" type="pres">
      <dgm:prSet presAssocID="{952A4C2A-7AE6-4BBB-98F7-55CDDBB4F001}" presName="sibTrans" presStyleLbl="sibTrans2D1" presStyleIdx="2" presStyleCnt="3"/>
      <dgm:spPr/>
    </dgm:pt>
    <dgm:pt modelId="{DAB656F5-42BF-48C0-8B67-88C658F8E429}" type="pres">
      <dgm:prSet presAssocID="{952A4C2A-7AE6-4BBB-98F7-55CDDBB4F001}" presName="connectorText" presStyleLbl="sibTrans2D1" presStyleIdx="2" presStyleCnt="3"/>
      <dgm:spPr/>
    </dgm:pt>
    <dgm:pt modelId="{7F105945-F0A8-4429-9D7D-70299A498512}" type="pres">
      <dgm:prSet presAssocID="{5AD88BA7-DF27-4076-9761-92D26505DC72}" presName="node" presStyleLbl="node1" presStyleIdx="3" presStyleCnt="4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60977520-0551-42C5-84C2-313A9AA15F9D}" srcId="{76E4D421-558D-40C2-A61E-8965C57E4099}" destId="{5AD88BA7-DF27-4076-9761-92D26505DC72}" srcOrd="3" destOrd="0" parTransId="{9B4A77DE-DE86-4413-8B29-45E88E3947B4}" sibTransId="{BA12E220-7143-4276-9906-945B80829830}"/>
    <dgm:cxn modelId="{C9830421-D10A-4273-868A-8A0DAE64AC13}" type="presOf" srcId="{1E248009-8C8E-46AD-B91F-EC4BEE1C3387}" destId="{54145E8C-9F72-4140-B500-23B165408F64}" srcOrd="1" destOrd="0" presId="urn:microsoft.com/office/officeart/2005/8/layout/process1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D5C55732-A51B-4063-90A8-C4E0CABA3F58}" type="presOf" srcId="{1E248009-8C8E-46AD-B91F-EC4BEE1C3387}" destId="{8D30F7D5-5AE4-471D-908B-F0CEE229DF29}" srcOrd="0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75E2C983-8980-4D20-B825-A9C2EBAFA382}" srcId="{76E4D421-558D-40C2-A61E-8965C57E4099}" destId="{658A1117-8034-42F0-A4E2-52C0E2FDAD34}" srcOrd="2" destOrd="0" parTransId="{1F96AE06-130D-428B-9AF2-A23B19C927BC}" sibTransId="{952A4C2A-7AE6-4BBB-98F7-55CDDBB4F001}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1D0971BF-FA3C-45AF-8CD1-CC3078FC260B}" type="presOf" srcId="{658A1117-8034-42F0-A4E2-52C0E2FDAD34}" destId="{9ABD42D5-6D7B-4AF9-860B-827B643AC3BD}" srcOrd="0" destOrd="0" presId="urn:microsoft.com/office/officeart/2005/8/layout/process1"/>
    <dgm:cxn modelId="{09EA50C1-0D3B-4419-8196-01EAA3EF4D4E}" type="presOf" srcId="{952A4C2A-7AE6-4BBB-98F7-55CDDBB4F001}" destId="{DAB656F5-42BF-48C0-8B67-88C658F8E429}" srcOrd="1" destOrd="0" presId="urn:microsoft.com/office/officeart/2005/8/layout/process1"/>
    <dgm:cxn modelId="{222CC0EF-2850-4414-B35C-8F36C2BB8BCD}" type="presOf" srcId="{952A4C2A-7AE6-4BBB-98F7-55CDDBB4F001}" destId="{27C5B60A-4CA0-45AF-927D-7A37D2658E07}" srcOrd="0" destOrd="0" presId="urn:microsoft.com/office/officeart/2005/8/layout/process1"/>
    <dgm:cxn modelId="{414323FF-5018-4AA9-B338-0096DCBE795D}" type="presOf" srcId="{5AD88BA7-DF27-4076-9761-92D26505DC72}" destId="{7F105945-F0A8-4429-9D7D-70299A498512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EF629772-CBD3-4735-AD83-24C2B4B39825}" type="presParOf" srcId="{F70B63FF-4587-495A-9E79-1B1F28C5BD7D}" destId="{8D30F7D5-5AE4-471D-908B-F0CEE229DF29}" srcOrd="3" destOrd="0" presId="urn:microsoft.com/office/officeart/2005/8/layout/process1"/>
    <dgm:cxn modelId="{FE13DFDE-09CA-4A25-9125-E8D70B80A77B}" type="presParOf" srcId="{8D30F7D5-5AE4-471D-908B-F0CEE229DF29}" destId="{54145E8C-9F72-4140-B500-23B165408F64}" srcOrd="0" destOrd="0" presId="urn:microsoft.com/office/officeart/2005/8/layout/process1"/>
    <dgm:cxn modelId="{F9F3B6C5-176A-4561-B43A-28CD28AAE3F5}" type="presParOf" srcId="{F70B63FF-4587-495A-9E79-1B1F28C5BD7D}" destId="{9ABD42D5-6D7B-4AF9-860B-827B643AC3BD}" srcOrd="4" destOrd="0" presId="urn:microsoft.com/office/officeart/2005/8/layout/process1"/>
    <dgm:cxn modelId="{7EFC5366-EE91-4695-A03E-9BFCBA98FBB9}" type="presParOf" srcId="{F70B63FF-4587-495A-9E79-1B1F28C5BD7D}" destId="{27C5B60A-4CA0-45AF-927D-7A37D2658E07}" srcOrd="5" destOrd="0" presId="urn:microsoft.com/office/officeart/2005/8/layout/process1"/>
    <dgm:cxn modelId="{F8B82E0D-D4BD-43A4-A3A0-F0337A4B3579}" type="presParOf" srcId="{27C5B60A-4CA0-45AF-927D-7A37D2658E07}" destId="{DAB656F5-42BF-48C0-8B67-88C658F8E429}" srcOrd="0" destOrd="0" presId="urn:microsoft.com/office/officeart/2005/8/layout/process1"/>
    <dgm:cxn modelId="{DAF859F9-E4DE-4FA9-BA41-33AAE5797283}" type="presParOf" srcId="{F70B63FF-4587-495A-9E79-1B1F28C5BD7D}" destId="{7F105945-F0A8-4429-9D7D-70299A4985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keporg1peer02 : runPeer.sh </a:t>
          </a:r>
          <a:r>
            <a:rPr lang="ko-KR" altLang="en-US" sz="1100" dirty="0"/>
            <a:t>실행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/>
        </a:p>
      </dgm:t>
    </dgm:pt>
    <dgm:pt modelId="{E245BD6E-4395-4156-9D0F-0CCF91DC3DFE}" type="sibTrans" cxnId="{2C8B9906-C05D-4405-B896-77DED0593439}">
      <dgm:prSet/>
      <dgm:spPr/>
      <dgm:t>
        <a:bodyPr/>
        <a:lstStyle/>
        <a:p>
          <a:pPr latinLnBrk="1"/>
          <a:endParaRPr lang="ko-KR" altLang="en-US"/>
        </a:p>
      </dgm:t>
    </dgm:pt>
    <dgm:pt modelId="{B3F9ABD0-73D2-4D35-9BA8-8966605EB058}">
      <dgm:prSet phldrT="[텍스트]"/>
      <dgm:spPr/>
      <dgm:t>
        <a:bodyPr/>
        <a:lstStyle/>
        <a:p>
          <a:pPr latinLnBrk="1"/>
          <a:r>
            <a:rPr lang="en-US" altLang="ko-KR" dirty="0"/>
            <a:t>keporg1peer02</a:t>
          </a:r>
          <a:br>
            <a:rPr lang="en-US" altLang="ko-KR" dirty="0"/>
          </a:br>
          <a:r>
            <a:rPr lang="en-US" altLang="ko-KR" dirty="0"/>
            <a:t>zookeeper </a:t>
          </a:r>
          <a:r>
            <a:rPr lang="ko-KR" altLang="en-US" dirty="0"/>
            <a:t>확인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/>
        </a:p>
      </dgm:t>
    </dgm:pt>
    <dgm:pt modelId="{1E248009-8C8E-46AD-B91F-EC4BEE1C3387}" type="sibTrans" cxnId="{AA78DB8C-50EA-4260-9197-0F7F91946160}">
      <dgm:prSet/>
      <dgm:spPr/>
      <dgm:t>
        <a:bodyPr/>
        <a:lstStyle/>
        <a:p>
          <a:pPr latinLnBrk="1"/>
          <a:endParaRPr lang="ko-KR" altLang="en-US"/>
        </a:p>
      </dgm:t>
    </dgm:pt>
    <dgm:pt modelId="{658A1117-8034-42F0-A4E2-52C0E2FDAD34}">
      <dgm:prSet phldrT="[텍스트]"/>
      <dgm:spPr/>
      <dgm:t>
        <a:bodyPr/>
        <a:lstStyle/>
        <a:p>
          <a:pPr latinLnBrk="1"/>
          <a:r>
            <a:rPr lang="en-US" altLang="ko-KR" dirty="0"/>
            <a:t>keporg2peer01 : runPeer.sh </a:t>
          </a:r>
          <a:r>
            <a:rPr lang="ko-KR" altLang="en-US" dirty="0"/>
            <a:t>실행</a:t>
          </a:r>
        </a:p>
      </dgm:t>
    </dgm:pt>
    <dgm:pt modelId="{1F96AE06-130D-428B-9AF2-A23B19C927BC}" type="parTrans" cxnId="{75E2C983-8980-4D20-B825-A9C2EBAFA382}">
      <dgm:prSet/>
      <dgm:spPr/>
      <dgm:t>
        <a:bodyPr/>
        <a:lstStyle/>
        <a:p>
          <a:pPr latinLnBrk="1"/>
          <a:endParaRPr lang="ko-KR" altLang="en-US"/>
        </a:p>
      </dgm:t>
    </dgm:pt>
    <dgm:pt modelId="{952A4C2A-7AE6-4BBB-98F7-55CDDBB4F001}" type="sibTrans" cxnId="{75E2C983-8980-4D20-B825-A9C2EBAFA382}">
      <dgm:prSet/>
      <dgm:spPr/>
      <dgm:t>
        <a:bodyPr/>
        <a:lstStyle/>
        <a:p>
          <a:pPr latinLnBrk="1"/>
          <a:endParaRPr lang="ko-KR" altLang="en-US"/>
        </a:p>
      </dgm:t>
    </dgm:pt>
    <dgm:pt modelId="{5AD88BA7-DF27-4076-9761-92D26505DC72}">
      <dgm:prSet phldrT="[텍스트]"/>
      <dgm:spPr/>
      <dgm:t>
        <a:bodyPr/>
        <a:lstStyle/>
        <a:p>
          <a:pPr latinLnBrk="1"/>
          <a:r>
            <a:rPr lang="en-US" altLang="ko-KR" dirty="0"/>
            <a:t>keporg2peer02 : runPeer.sh </a:t>
          </a:r>
          <a:r>
            <a:rPr lang="ko-KR" altLang="en-US" dirty="0"/>
            <a:t>실행</a:t>
          </a:r>
        </a:p>
      </dgm:t>
    </dgm:pt>
    <dgm:pt modelId="{9B4A77DE-DE86-4413-8B29-45E88E3947B4}" type="parTrans" cxnId="{60977520-0551-42C5-84C2-313A9AA15F9D}">
      <dgm:prSet/>
      <dgm:spPr/>
      <dgm:t>
        <a:bodyPr/>
        <a:lstStyle/>
        <a:p>
          <a:pPr latinLnBrk="1"/>
          <a:endParaRPr lang="ko-KR" altLang="en-US"/>
        </a:p>
      </dgm:t>
    </dgm:pt>
    <dgm:pt modelId="{BA12E220-7143-4276-9906-945B80829830}" type="sibTrans" cxnId="{60977520-0551-42C5-84C2-313A9AA15F9D}">
      <dgm:prSet/>
      <dgm:spPr/>
      <dgm:t>
        <a:bodyPr/>
        <a:lstStyle/>
        <a:p>
          <a:pPr latinLnBrk="1"/>
          <a:endParaRPr lang="ko-KR" altLang="en-US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4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3"/>
      <dgm:spPr/>
    </dgm:pt>
    <dgm:pt modelId="{2B7745E4-1BC2-4400-A3C4-EB2BF4E79BC1}" type="pres">
      <dgm:prSet presAssocID="{E245BD6E-4395-4156-9D0F-0CCF91DC3DFE}" presName="connectorText" presStyleLbl="sibTrans2D1" presStyleIdx="0" presStyleCnt="3"/>
      <dgm:spPr/>
    </dgm:pt>
    <dgm:pt modelId="{41C1B301-45EF-4961-80EE-158DE1078F28}" type="pres">
      <dgm:prSet presAssocID="{B3F9ABD0-73D2-4D35-9BA8-8966605EB058}" presName="node" presStyleLbl="node1" presStyleIdx="1" presStyleCnt="4">
        <dgm:presLayoutVars>
          <dgm:bulletEnabled val="1"/>
        </dgm:presLayoutVars>
      </dgm:prSet>
      <dgm:spPr/>
    </dgm:pt>
    <dgm:pt modelId="{8D30F7D5-5AE4-471D-908B-F0CEE229DF29}" type="pres">
      <dgm:prSet presAssocID="{1E248009-8C8E-46AD-B91F-EC4BEE1C3387}" presName="sibTrans" presStyleLbl="sibTrans2D1" presStyleIdx="1" presStyleCnt="3"/>
      <dgm:spPr/>
    </dgm:pt>
    <dgm:pt modelId="{54145E8C-9F72-4140-B500-23B165408F64}" type="pres">
      <dgm:prSet presAssocID="{1E248009-8C8E-46AD-B91F-EC4BEE1C3387}" presName="connectorText" presStyleLbl="sibTrans2D1" presStyleIdx="1" presStyleCnt="3"/>
      <dgm:spPr/>
    </dgm:pt>
    <dgm:pt modelId="{9ABD42D5-6D7B-4AF9-860B-827B643AC3BD}" type="pres">
      <dgm:prSet presAssocID="{658A1117-8034-42F0-A4E2-52C0E2FDAD34}" presName="node" presStyleLbl="node1" presStyleIdx="2" presStyleCnt="4">
        <dgm:presLayoutVars>
          <dgm:bulletEnabled val="1"/>
        </dgm:presLayoutVars>
      </dgm:prSet>
      <dgm:spPr/>
    </dgm:pt>
    <dgm:pt modelId="{27C5B60A-4CA0-45AF-927D-7A37D2658E07}" type="pres">
      <dgm:prSet presAssocID="{952A4C2A-7AE6-4BBB-98F7-55CDDBB4F001}" presName="sibTrans" presStyleLbl="sibTrans2D1" presStyleIdx="2" presStyleCnt="3"/>
      <dgm:spPr/>
    </dgm:pt>
    <dgm:pt modelId="{DAB656F5-42BF-48C0-8B67-88C658F8E429}" type="pres">
      <dgm:prSet presAssocID="{952A4C2A-7AE6-4BBB-98F7-55CDDBB4F001}" presName="connectorText" presStyleLbl="sibTrans2D1" presStyleIdx="2" presStyleCnt="3"/>
      <dgm:spPr/>
    </dgm:pt>
    <dgm:pt modelId="{7F105945-F0A8-4429-9D7D-70299A498512}" type="pres">
      <dgm:prSet presAssocID="{5AD88BA7-DF27-4076-9761-92D26505DC72}" presName="node" presStyleLbl="node1" presStyleIdx="3" presStyleCnt="4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60977520-0551-42C5-84C2-313A9AA15F9D}" srcId="{76E4D421-558D-40C2-A61E-8965C57E4099}" destId="{5AD88BA7-DF27-4076-9761-92D26505DC72}" srcOrd="3" destOrd="0" parTransId="{9B4A77DE-DE86-4413-8B29-45E88E3947B4}" sibTransId="{BA12E220-7143-4276-9906-945B80829830}"/>
    <dgm:cxn modelId="{C9830421-D10A-4273-868A-8A0DAE64AC13}" type="presOf" srcId="{1E248009-8C8E-46AD-B91F-EC4BEE1C3387}" destId="{54145E8C-9F72-4140-B500-23B165408F64}" srcOrd="1" destOrd="0" presId="urn:microsoft.com/office/officeart/2005/8/layout/process1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D5C55732-A51B-4063-90A8-C4E0CABA3F58}" type="presOf" srcId="{1E248009-8C8E-46AD-B91F-EC4BEE1C3387}" destId="{8D30F7D5-5AE4-471D-908B-F0CEE229DF29}" srcOrd="0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75E2C983-8980-4D20-B825-A9C2EBAFA382}" srcId="{76E4D421-558D-40C2-A61E-8965C57E4099}" destId="{658A1117-8034-42F0-A4E2-52C0E2FDAD34}" srcOrd="2" destOrd="0" parTransId="{1F96AE06-130D-428B-9AF2-A23B19C927BC}" sibTransId="{952A4C2A-7AE6-4BBB-98F7-55CDDBB4F001}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1D0971BF-FA3C-45AF-8CD1-CC3078FC260B}" type="presOf" srcId="{658A1117-8034-42F0-A4E2-52C0E2FDAD34}" destId="{9ABD42D5-6D7B-4AF9-860B-827B643AC3BD}" srcOrd="0" destOrd="0" presId="urn:microsoft.com/office/officeart/2005/8/layout/process1"/>
    <dgm:cxn modelId="{09EA50C1-0D3B-4419-8196-01EAA3EF4D4E}" type="presOf" srcId="{952A4C2A-7AE6-4BBB-98F7-55CDDBB4F001}" destId="{DAB656F5-42BF-48C0-8B67-88C658F8E429}" srcOrd="1" destOrd="0" presId="urn:microsoft.com/office/officeart/2005/8/layout/process1"/>
    <dgm:cxn modelId="{222CC0EF-2850-4414-B35C-8F36C2BB8BCD}" type="presOf" srcId="{952A4C2A-7AE6-4BBB-98F7-55CDDBB4F001}" destId="{27C5B60A-4CA0-45AF-927D-7A37D2658E07}" srcOrd="0" destOrd="0" presId="urn:microsoft.com/office/officeart/2005/8/layout/process1"/>
    <dgm:cxn modelId="{414323FF-5018-4AA9-B338-0096DCBE795D}" type="presOf" srcId="{5AD88BA7-DF27-4076-9761-92D26505DC72}" destId="{7F105945-F0A8-4429-9D7D-70299A498512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EF629772-CBD3-4735-AD83-24C2B4B39825}" type="presParOf" srcId="{F70B63FF-4587-495A-9E79-1B1F28C5BD7D}" destId="{8D30F7D5-5AE4-471D-908B-F0CEE229DF29}" srcOrd="3" destOrd="0" presId="urn:microsoft.com/office/officeart/2005/8/layout/process1"/>
    <dgm:cxn modelId="{FE13DFDE-09CA-4A25-9125-E8D70B80A77B}" type="presParOf" srcId="{8D30F7D5-5AE4-471D-908B-F0CEE229DF29}" destId="{54145E8C-9F72-4140-B500-23B165408F64}" srcOrd="0" destOrd="0" presId="urn:microsoft.com/office/officeart/2005/8/layout/process1"/>
    <dgm:cxn modelId="{F9F3B6C5-176A-4561-B43A-28CD28AAE3F5}" type="presParOf" srcId="{F70B63FF-4587-495A-9E79-1B1F28C5BD7D}" destId="{9ABD42D5-6D7B-4AF9-860B-827B643AC3BD}" srcOrd="4" destOrd="0" presId="urn:microsoft.com/office/officeart/2005/8/layout/process1"/>
    <dgm:cxn modelId="{7EFC5366-EE91-4695-A03E-9BFCBA98FBB9}" type="presParOf" srcId="{F70B63FF-4587-495A-9E79-1B1F28C5BD7D}" destId="{27C5B60A-4CA0-45AF-927D-7A37D2658E07}" srcOrd="5" destOrd="0" presId="urn:microsoft.com/office/officeart/2005/8/layout/process1"/>
    <dgm:cxn modelId="{F8B82E0D-D4BD-43A4-A3A0-F0337A4B3579}" type="presParOf" srcId="{27C5B60A-4CA0-45AF-927D-7A37D2658E07}" destId="{DAB656F5-42BF-48C0-8B67-88C658F8E429}" srcOrd="0" destOrd="0" presId="urn:microsoft.com/office/officeart/2005/8/layout/process1"/>
    <dgm:cxn modelId="{DAF859F9-E4DE-4FA9-BA41-33AAE5797283}" type="presParOf" srcId="{F70B63FF-4587-495A-9E79-1B1F28C5BD7D}" destId="{7F105945-F0A8-4429-9D7D-70299A4985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keporg2peer01</a:t>
          </a:r>
          <a:br>
            <a:rPr lang="en-US" altLang="ko-KR" sz="1100" dirty="0"/>
          </a:br>
          <a:r>
            <a:rPr lang="en-US" altLang="ko-KR" sz="1100" dirty="0"/>
            <a:t>keporg2peer02</a:t>
          </a:r>
          <a:br>
            <a:rPr lang="en-US" altLang="ko-KR" sz="1100" dirty="0"/>
          </a:br>
          <a:r>
            <a:rPr lang="en-US" altLang="ko-KR" sz="1100" dirty="0"/>
            <a:t>zookeeper Service </a:t>
          </a:r>
          <a:r>
            <a:rPr lang="ko-KR" altLang="en-US" sz="1100" dirty="0"/>
            <a:t>확인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 sz="1100"/>
        </a:p>
      </dgm:t>
    </dgm:pt>
    <dgm:pt modelId="{E245BD6E-4395-4156-9D0F-0CCF91DC3DFE}" type="sibTrans" cxnId="{2C8B9906-C05D-4405-B896-77DED0593439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B3F9ABD0-73D2-4D35-9BA8-8966605EB058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keporg3peer01 : runPeer.sh </a:t>
          </a:r>
          <a:br>
            <a:rPr lang="en-US" altLang="ko-KR" sz="1100" dirty="0"/>
          </a:br>
          <a:r>
            <a:rPr lang="ko-KR" altLang="en-US" sz="1100" dirty="0"/>
            <a:t>실행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 sz="1100"/>
        </a:p>
      </dgm:t>
    </dgm:pt>
    <dgm:pt modelId="{1E248009-8C8E-46AD-B91F-EC4BEE1C3387}" type="sibTrans" cxnId="{AA78DB8C-50EA-4260-9197-0F7F91946160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658A1117-8034-42F0-A4E2-52C0E2FDAD34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keporg3peer02 : runPeer.sh </a:t>
          </a:r>
          <a:br>
            <a:rPr lang="en-US" altLang="ko-KR" sz="1100" dirty="0"/>
          </a:br>
          <a:r>
            <a:rPr lang="ko-KR" altLang="en-US" sz="1100" dirty="0"/>
            <a:t>실행</a:t>
          </a:r>
        </a:p>
      </dgm:t>
    </dgm:pt>
    <dgm:pt modelId="{1F96AE06-130D-428B-9AF2-A23B19C927BC}" type="parTrans" cxnId="{75E2C983-8980-4D20-B825-A9C2EBAFA382}">
      <dgm:prSet/>
      <dgm:spPr/>
      <dgm:t>
        <a:bodyPr/>
        <a:lstStyle/>
        <a:p>
          <a:pPr latinLnBrk="1"/>
          <a:endParaRPr lang="ko-KR" altLang="en-US" sz="1100"/>
        </a:p>
      </dgm:t>
    </dgm:pt>
    <dgm:pt modelId="{952A4C2A-7AE6-4BBB-98F7-55CDDBB4F001}" type="sibTrans" cxnId="{75E2C983-8980-4D20-B825-A9C2EBAFA382}">
      <dgm:prSet custT="1"/>
      <dgm:spPr/>
      <dgm:t>
        <a:bodyPr/>
        <a:lstStyle/>
        <a:p>
          <a:pPr latinLnBrk="1"/>
          <a:endParaRPr lang="ko-KR" altLang="en-US" sz="1100"/>
        </a:p>
      </dgm:t>
    </dgm:pt>
    <dgm:pt modelId="{5AD88BA7-DF27-4076-9761-92D26505DC72}">
      <dgm:prSet phldrT="[텍스트]" custT="1"/>
      <dgm:spPr/>
      <dgm:t>
        <a:bodyPr/>
        <a:lstStyle/>
        <a:p>
          <a:pPr latinLnBrk="1"/>
          <a:r>
            <a:rPr lang="en-US" altLang="ko-KR" sz="1100" dirty="0"/>
            <a:t>keporg2peer01</a:t>
          </a:r>
          <a:br>
            <a:rPr lang="en-US" altLang="ko-KR" sz="1100" dirty="0"/>
          </a:br>
          <a:r>
            <a:rPr lang="en-US" altLang="ko-KR" sz="1100" dirty="0"/>
            <a:t>keporg2peer02</a:t>
          </a:r>
          <a:br>
            <a:rPr lang="en-US" altLang="ko-KR" sz="1100" dirty="0"/>
          </a:br>
          <a:r>
            <a:rPr lang="en-US" altLang="ko-KR" sz="1100" dirty="0"/>
            <a:t>zookeeper Service </a:t>
          </a:r>
          <a:r>
            <a:rPr lang="ko-KR" altLang="en-US" sz="1100" dirty="0"/>
            <a:t>확인</a:t>
          </a:r>
        </a:p>
      </dgm:t>
    </dgm:pt>
    <dgm:pt modelId="{9B4A77DE-DE86-4413-8B29-45E88E3947B4}" type="parTrans" cxnId="{60977520-0551-42C5-84C2-313A9AA15F9D}">
      <dgm:prSet/>
      <dgm:spPr/>
      <dgm:t>
        <a:bodyPr/>
        <a:lstStyle/>
        <a:p>
          <a:pPr latinLnBrk="1"/>
          <a:endParaRPr lang="ko-KR" altLang="en-US" sz="1100"/>
        </a:p>
      </dgm:t>
    </dgm:pt>
    <dgm:pt modelId="{BA12E220-7143-4276-9906-945B80829830}" type="sibTrans" cxnId="{60977520-0551-42C5-84C2-313A9AA15F9D}">
      <dgm:prSet/>
      <dgm:spPr/>
      <dgm:t>
        <a:bodyPr/>
        <a:lstStyle/>
        <a:p>
          <a:pPr latinLnBrk="1"/>
          <a:endParaRPr lang="ko-KR" altLang="en-US" sz="1100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4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3"/>
      <dgm:spPr/>
    </dgm:pt>
    <dgm:pt modelId="{2B7745E4-1BC2-4400-A3C4-EB2BF4E79BC1}" type="pres">
      <dgm:prSet presAssocID="{E245BD6E-4395-4156-9D0F-0CCF91DC3DFE}" presName="connectorText" presStyleLbl="sibTrans2D1" presStyleIdx="0" presStyleCnt="3"/>
      <dgm:spPr/>
    </dgm:pt>
    <dgm:pt modelId="{41C1B301-45EF-4961-80EE-158DE1078F28}" type="pres">
      <dgm:prSet presAssocID="{B3F9ABD0-73D2-4D35-9BA8-8966605EB058}" presName="node" presStyleLbl="node1" presStyleIdx="1" presStyleCnt="4">
        <dgm:presLayoutVars>
          <dgm:bulletEnabled val="1"/>
        </dgm:presLayoutVars>
      </dgm:prSet>
      <dgm:spPr/>
    </dgm:pt>
    <dgm:pt modelId="{8D30F7D5-5AE4-471D-908B-F0CEE229DF29}" type="pres">
      <dgm:prSet presAssocID="{1E248009-8C8E-46AD-B91F-EC4BEE1C3387}" presName="sibTrans" presStyleLbl="sibTrans2D1" presStyleIdx="1" presStyleCnt="3"/>
      <dgm:spPr/>
    </dgm:pt>
    <dgm:pt modelId="{54145E8C-9F72-4140-B500-23B165408F64}" type="pres">
      <dgm:prSet presAssocID="{1E248009-8C8E-46AD-B91F-EC4BEE1C3387}" presName="connectorText" presStyleLbl="sibTrans2D1" presStyleIdx="1" presStyleCnt="3"/>
      <dgm:spPr/>
    </dgm:pt>
    <dgm:pt modelId="{9ABD42D5-6D7B-4AF9-860B-827B643AC3BD}" type="pres">
      <dgm:prSet presAssocID="{658A1117-8034-42F0-A4E2-52C0E2FDAD34}" presName="node" presStyleLbl="node1" presStyleIdx="2" presStyleCnt="4">
        <dgm:presLayoutVars>
          <dgm:bulletEnabled val="1"/>
        </dgm:presLayoutVars>
      </dgm:prSet>
      <dgm:spPr/>
    </dgm:pt>
    <dgm:pt modelId="{27C5B60A-4CA0-45AF-927D-7A37D2658E07}" type="pres">
      <dgm:prSet presAssocID="{952A4C2A-7AE6-4BBB-98F7-55CDDBB4F001}" presName="sibTrans" presStyleLbl="sibTrans2D1" presStyleIdx="2" presStyleCnt="3"/>
      <dgm:spPr/>
    </dgm:pt>
    <dgm:pt modelId="{DAB656F5-42BF-48C0-8B67-88C658F8E429}" type="pres">
      <dgm:prSet presAssocID="{952A4C2A-7AE6-4BBB-98F7-55CDDBB4F001}" presName="connectorText" presStyleLbl="sibTrans2D1" presStyleIdx="2" presStyleCnt="3"/>
      <dgm:spPr/>
    </dgm:pt>
    <dgm:pt modelId="{7F105945-F0A8-4429-9D7D-70299A498512}" type="pres">
      <dgm:prSet presAssocID="{5AD88BA7-DF27-4076-9761-92D26505DC72}" presName="node" presStyleLbl="node1" presStyleIdx="3" presStyleCnt="4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60977520-0551-42C5-84C2-313A9AA15F9D}" srcId="{76E4D421-558D-40C2-A61E-8965C57E4099}" destId="{5AD88BA7-DF27-4076-9761-92D26505DC72}" srcOrd="3" destOrd="0" parTransId="{9B4A77DE-DE86-4413-8B29-45E88E3947B4}" sibTransId="{BA12E220-7143-4276-9906-945B80829830}"/>
    <dgm:cxn modelId="{C9830421-D10A-4273-868A-8A0DAE64AC13}" type="presOf" srcId="{1E248009-8C8E-46AD-B91F-EC4BEE1C3387}" destId="{54145E8C-9F72-4140-B500-23B165408F64}" srcOrd="1" destOrd="0" presId="urn:microsoft.com/office/officeart/2005/8/layout/process1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D5C55732-A51B-4063-90A8-C4E0CABA3F58}" type="presOf" srcId="{1E248009-8C8E-46AD-B91F-EC4BEE1C3387}" destId="{8D30F7D5-5AE4-471D-908B-F0CEE229DF29}" srcOrd="0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75E2C983-8980-4D20-B825-A9C2EBAFA382}" srcId="{76E4D421-558D-40C2-A61E-8965C57E4099}" destId="{658A1117-8034-42F0-A4E2-52C0E2FDAD34}" srcOrd="2" destOrd="0" parTransId="{1F96AE06-130D-428B-9AF2-A23B19C927BC}" sibTransId="{952A4C2A-7AE6-4BBB-98F7-55CDDBB4F001}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1D0971BF-FA3C-45AF-8CD1-CC3078FC260B}" type="presOf" srcId="{658A1117-8034-42F0-A4E2-52C0E2FDAD34}" destId="{9ABD42D5-6D7B-4AF9-860B-827B643AC3BD}" srcOrd="0" destOrd="0" presId="urn:microsoft.com/office/officeart/2005/8/layout/process1"/>
    <dgm:cxn modelId="{09EA50C1-0D3B-4419-8196-01EAA3EF4D4E}" type="presOf" srcId="{952A4C2A-7AE6-4BBB-98F7-55CDDBB4F001}" destId="{DAB656F5-42BF-48C0-8B67-88C658F8E429}" srcOrd="1" destOrd="0" presId="urn:microsoft.com/office/officeart/2005/8/layout/process1"/>
    <dgm:cxn modelId="{222CC0EF-2850-4414-B35C-8F36C2BB8BCD}" type="presOf" srcId="{952A4C2A-7AE6-4BBB-98F7-55CDDBB4F001}" destId="{27C5B60A-4CA0-45AF-927D-7A37D2658E07}" srcOrd="0" destOrd="0" presId="urn:microsoft.com/office/officeart/2005/8/layout/process1"/>
    <dgm:cxn modelId="{414323FF-5018-4AA9-B338-0096DCBE795D}" type="presOf" srcId="{5AD88BA7-DF27-4076-9761-92D26505DC72}" destId="{7F105945-F0A8-4429-9D7D-70299A498512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EF629772-CBD3-4735-AD83-24C2B4B39825}" type="presParOf" srcId="{F70B63FF-4587-495A-9E79-1B1F28C5BD7D}" destId="{8D30F7D5-5AE4-471D-908B-F0CEE229DF29}" srcOrd="3" destOrd="0" presId="urn:microsoft.com/office/officeart/2005/8/layout/process1"/>
    <dgm:cxn modelId="{FE13DFDE-09CA-4A25-9125-E8D70B80A77B}" type="presParOf" srcId="{8D30F7D5-5AE4-471D-908B-F0CEE229DF29}" destId="{54145E8C-9F72-4140-B500-23B165408F64}" srcOrd="0" destOrd="0" presId="urn:microsoft.com/office/officeart/2005/8/layout/process1"/>
    <dgm:cxn modelId="{F9F3B6C5-176A-4561-B43A-28CD28AAE3F5}" type="presParOf" srcId="{F70B63FF-4587-495A-9E79-1B1F28C5BD7D}" destId="{9ABD42D5-6D7B-4AF9-860B-827B643AC3BD}" srcOrd="4" destOrd="0" presId="urn:microsoft.com/office/officeart/2005/8/layout/process1"/>
    <dgm:cxn modelId="{7EFC5366-EE91-4695-A03E-9BFCBA98FBB9}" type="presParOf" srcId="{F70B63FF-4587-495A-9E79-1B1F28C5BD7D}" destId="{27C5B60A-4CA0-45AF-927D-7A37D2658E07}" srcOrd="5" destOrd="0" presId="urn:microsoft.com/office/officeart/2005/8/layout/process1"/>
    <dgm:cxn modelId="{F8B82E0D-D4BD-43A4-A3A0-F0337A4B3579}" type="presParOf" srcId="{27C5B60A-4CA0-45AF-927D-7A37D2658E07}" destId="{DAB656F5-42BF-48C0-8B67-88C658F8E429}" srcOrd="0" destOrd="0" presId="urn:microsoft.com/office/officeart/2005/8/layout/process1"/>
    <dgm:cxn modelId="{DAF859F9-E4DE-4FA9-BA41-33AAE5797283}" type="presParOf" srcId="{F70B63FF-4587-495A-9E79-1B1F28C5BD7D}" destId="{7F105945-F0A8-4429-9D7D-70299A4985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100" dirty="0"/>
            <a:t>caliper benchmark Service </a:t>
          </a:r>
          <a:r>
            <a:rPr lang="ko-KR" altLang="en-US" sz="1100" dirty="0"/>
            <a:t>시작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 sz="3200"/>
        </a:p>
      </dgm:t>
    </dgm:pt>
    <dgm:pt modelId="{E245BD6E-4395-4156-9D0F-0CCF91DC3DFE}" type="sibTrans" cxnId="{2C8B9906-C05D-4405-B896-77DED0593439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B3F9ABD0-73D2-4D35-9BA8-8966605EB058}">
      <dgm:prSet phldrT="[텍스트]" custT="1"/>
      <dgm:spPr/>
      <dgm:t>
        <a:bodyPr/>
        <a:lstStyle/>
        <a:p>
          <a:pPr latinLnBrk="1"/>
          <a:r>
            <a:rPr lang="en-US" altLang="ko-KR" sz="1100" dirty="0"/>
            <a:t>zookeeper </a:t>
          </a:r>
          <a:r>
            <a:rPr lang="ko-KR" altLang="en-US" sz="1100" dirty="0"/>
            <a:t>서비스 연결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 sz="3200"/>
        </a:p>
      </dgm:t>
    </dgm:pt>
    <dgm:pt modelId="{1E248009-8C8E-46AD-B91F-EC4BEE1C3387}" type="sibTrans" cxnId="{AA78DB8C-50EA-4260-9197-0F7F91946160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658A1117-8034-42F0-A4E2-52C0E2FDAD34}">
      <dgm:prSet phldrT="[텍스트]" custT="1"/>
      <dgm:spPr/>
      <dgm:t>
        <a:bodyPr/>
        <a:lstStyle/>
        <a:p>
          <a:pPr latinLnBrk="1"/>
          <a:r>
            <a:rPr lang="en-US" altLang="ko-KR" sz="1100" dirty="0"/>
            <a:t>benchmark data </a:t>
          </a:r>
          <a:r>
            <a:rPr lang="ko-KR" altLang="en-US" sz="1100" dirty="0"/>
            <a:t>수집 확인</a:t>
          </a:r>
        </a:p>
      </dgm:t>
    </dgm:pt>
    <dgm:pt modelId="{1F96AE06-130D-428B-9AF2-A23B19C927BC}" type="parTrans" cxnId="{75E2C983-8980-4D20-B825-A9C2EBAFA382}">
      <dgm:prSet/>
      <dgm:spPr/>
      <dgm:t>
        <a:bodyPr/>
        <a:lstStyle/>
        <a:p>
          <a:pPr latinLnBrk="1"/>
          <a:endParaRPr lang="ko-KR" altLang="en-US" sz="3200"/>
        </a:p>
      </dgm:t>
    </dgm:pt>
    <dgm:pt modelId="{952A4C2A-7AE6-4BBB-98F7-55CDDBB4F001}" type="sibTrans" cxnId="{75E2C983-8980-4D20-B825-A9C2EBAFA382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5AD88BA7-DF27-4076-9761-92D26505DC72}">
      <dgm:prSet phldrT="[텍스트]" custT="1"/>
      <dgm:spPr/>
      <dgm:t>
        <a:bodyPr/>
        <a:lstStyle/>
        <a:p>
          <a:pPr latinLnBrk="1"/>
          <a:r>
            <a:rPr lang="en-US" altLang="ko-KR" sz="1100" dirty="0"/>
            <a:t>HTML Page </a:t>
          </a:r>
          <a:r>
            <a:rPr lang="ko-KR" altLang="en-US" sz="1100" dirty="0"/>
            <a:t>확인</a:t>
          </a:r>
        </a:p>
      </dgm:t>
    </dgm:pt>
    <dgm:pt modelId="{9B4A77DE-DE86-4413-8B29-45E88E3947B4}" type="parTrans" cxnId="{60977520-0551-42C5-84C2-313A9AA15F9D}">
      <dgm:prSet/>
      <dgm:spPr/>
      <dgm:t>
        <a:bodyPr/>
        <a:lstStyle/>
        <a:p>
          <a:pPr latinLnBrk="1"/>
          <a:endParaRPr lang="ko-KR" altLang="en-US" sz="3200"/>
        </a:p>
      </dgm:t>
    </dgm:pt>
    <dgm:pt modelId="{BA12E220-7143-4276-9906-945B80829830}" type="sibTrans" cxnId="{60977520-0551-42C5-84C2-313A9AA15F9D}">
      <dgm:prSet/>
      <dgm:spPr/>
      <dgm:t>
        <a:bodyPr/>
        <a:lstStyle/>
        <a:p>
          <a:pPr latinLnBrk="1"/>
          <a:endParaRPr lang="ko-KR" altLang="en-US" sz="3200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4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3"/>
      <dgm:spPr/>
    </dgm:pt>
    <dgm:pt modelId="{2B7745E4-1BC2-4400-A3C4-EB2BF4E79BC1}" type="pres">
      <dgm:prSet presAssocID="{E245BD6E-4395-4156-9D0F-0CCF91DC3DFE}" presName="connectorText" presStyleLbl="sibTrans2D1" presStyleIdx="0" presStyleCnt="3"/>
      <dgm:spPr/>
    </dgm:pt>
    <dgm:pt modelId="{41C1B301-45EF-4961-80EE-158DE1078F28}" type="pres">
      <dgm:prSet presAssocID="{B3F9ABD0-73D2-4D35-9BA8-8966605EB058}" presName="node" presStyleLbl="node1" presStyleIdx="1" presStyleCnt="4">
        <dgm:presLayoutVars>
          <dgm:bulletEnabled val="1"/>
        </dgm:presLayoutVars>
      </dgm:prSet>
      <dgm:spPr/>
    </dgm:pt>
    <dgm:pt modelId="{8D30F7D5-5AE4-471D-908B-F0CEE229DF29}" type="pres">
      <dgm:prSet presAssocID="{1E248009-8C8E-46AD-B91F-EC4BEE1C3387}" presName="sibTrans" presStyleLbl="sibTrans2D1" presStyleIdx="1" presStyleCnt="3"/>
      <dgm:spPr/>
    </dgm:pt>
    <dgm:pt modelId="{54145E8C-9F72-4140-B500-23B165408F64}" type="pres">
      <dgm:prSet presAssocID="{1E248009-8C8E-46AD-B91F-EC4BEE1C3387}" presName="connectorText" presStyleLbl="sibTrans2D1" presStyleIdx="1" presStyleCnt="3"/>
      <dgm:spPr/>
    </dgm:pt>
    <dgm:pt modelId="{9ABD42D5-6D7B-4AF9-860B-827B643AC3BD}" type="pres">
      <dgm:prSet presAssocID="{658A1117-8034-42F0-A4E2-52C0E2FDAD34}" presName="node" presStyleLbl="node1" presStyleIdx="2" presStyleCnt="4">
        <dgm:presLayoutVars>
          <dgm:bulletEnabled val="1"/>
        </dgm:presLayoutVars>
      </dgm:prSet>
      <dgm:spPr/>
    </dgm:pt>
    <dgm:pt modelId="{27C5B60A-4CA0-45AF-927D-7A37D2658E07}" type="pres">
      <dgm:prSet presAssocID="{952A4C2A-7AE6-4BBB-98F7-55CDDBB4F001}" presName="sibTrans" presStyleLbl="sibTrans2D1" presStyleIdx="2" presStyleCnt="3"/>
      <dgm:spPr/>
    </dgm:pt>
    <dgm:pt modelId="{DAB656F5-42BF-48C0-8B67-88C658F8E429}" type="pres">
      <dgm:prSet presAssocID="{952A4C2A-7AE6-4BBB-98F7-55CDDBB4F001}" presName="connectorText" presStyleLbl="sibTrans2D1" presStyleIdx="2" presStyleCnt="3"/>
      <dgm:spPr/>
    </dgm:pt>
    <dgm:pt modelId="{7F105945-F0A8-4429-9D7D-70299A498512}" type="pres">
      <dgm:prSet presAssocID="{5AD88BA7-DF27-4076-9761-92D26505DC72}" presName="node" presStyleLbl="node1" presStyleIdx="3" presStyleCnt="4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60977520-0551-42C5-84C2-313A9AA15F9D}" srcId="{76E4D421-558D-40C2-A61E-8965C57E4099}" destId="{5AD88BA7-DF27-4076-9761-92D26505DC72}" srcOrd="3" destOrd="0" parTransId="{9B4A77DE-DE86-4413-8B29-45E88E3947B4}" sibTransId="{BA12E220-7143-4276-9906-945B80829830}"/>
    <dgm:cxn modelId="{C9830421-D10A-4273-868A-8A0DAE64AC13}" type="presOf" srcId="{1E248009-8C8E-46AD-B91F-EC4BEE1C3387}" destId="{54145E8C-9F72-4140-B500-23B165408F64}" srcOrd="1" destOrd="0" presId="urn:microsoft.com/office/officeart/2005/8/layout/process1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D5C55732-A51B-4063-90A8-C4E0CABA3F58}" type="presOf" srcId="{1E248009-8C8E-46AD-B91F-EC4BEE1C3387}" destId="{8D30F7D5-5AE4-471D-908B-F0CEE229DF29}" srcOrd="0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75E2C983-8980-4D20-B825-A9C2EBAFA382}" srcId="{76E4D421-558D-40C2-A61E-8965C57E4099}" destId="{658A1117-8034-42F0-A4E2-52C0E2FDAD34}" srcOrd="2" destOrd="0" parTransId="{1F96AE06-130D-428B-9AF2-A23B19C927BC}" sibTransId="{952A4C2A-7AE6-4BBB-98F7-55CDDBB4F001}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1D0971BF-FA3C-45AF-8CD1-CC3078FC260B}" type="presOf" srcId="{658A1117-8034-42F0-A4E2-52C0E2FDAD34}" destId="{9ABD42D5-6D7B-4AF9-860B-827B643AC3BD}" srcOrd="0" destOrd="0" presId="urn:microsoft.com/office/officeart/2005/8/layout/process1"/>
    <dgm:cxn modelId="{09EA50C1-0D3B-4419-8196-01EAA3EF4D4E}" type="presOf" srcId="{952A4C2A-7AE6-4BBB-98F7-55CDDBB4F001}" destId="{DAB656F5-42BF-48C0-8B67-88C658F8E429}" srcOrd="1" destOrd="0" presId="urn:microsoft.com/office/officeart/2005/8/layout/process1"/>
    <dgm:cxn modelId="{222CC0EF-2850-4414-B35C-8F36C2BB8BCD}" type="presOf" srcId="{952A4C2A-7AE6-4BBB-98F7-55CDDBB4F001}" destId="{27C5B60A-4CA0-45AF-927D-7A37D2658E07}" srcOrd="0" destOrd="0" presId="urn:microsoft.com/office/officeart/2005/8/layout/process1"/>
    <dgm:cxn modelId="{414323FF-5018-4AA9-B338-0096DCBE795D}" type="presOf" srcId="{5AD88BA7-DF27-4076-9761-92D26505DC72}" destId="{7F105945-F0A8-4429-9D7D-70299A498512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EF629772-CBD3-4735-AD83-24C2B4B39825}" type="presParOf" srcId="{F70B63FF-4587-495A-9E79-1B1F28C5BD7D}" destId="{8D30F7D5-5AE4-471D-908B-F0CEE229DF29}" srcOrd="3" destOrd="0" presId="urn:microsoft.com/office/officeart/2005/8/layout/process1"/>
    <dgm:cxn modelId="{FE13DFDE-09CA-4A25-9125-E8D70B80A77B}" type="presParOf" srcId="{8D30F7D5-5AE4-471D-908B-F0CEE229DF29}" destId="{54145E8C-9F72-4140-B500-23B165408F64}" srcOrd="0" destOrd="0" presId="urn:microsoft.com/office/officeart/2005/8/layout/process1"/>
    <dgm:cxn modelId="{F9F3B6C5-176A-4561-B43A-28CD28AAE3F5}" type="presParOf" srcId="{F70B63FF-4587-495A-9E79-1B1F28C5BD7D}" destId="{9ABD42D5-6D7B-4AF9-860B-827B643AC3BD}" srcOrd="4" destOrd="0" presId="urn:microsoft.com/office/officeart/2005/8/layout/process1"/>
    <dgm:cxn modelId="{7EFC5366-EE91-4695-A03E-9BFCBA98FBB9}" type="presParOf" srcId="{F70B63FF-4587-495A-9E79-1B1F28C5BD7D}" destId="{27C5B60A-4CA0-45AF-927D-7A37D2658E07}" srcOrd="5" destOrd="0" presId="urn:microsoft.com/office/officeart/2005/8/layout/process1"/>
    <dgm:cxn modelId="{F8B82E0D-D4BD-43A4-A3A0-F0337A4B3579}" type="presParOf" srcId="{27C5B60A-4CA0-45AF-927D-7A37D2658E07}" destId="{DAB656F5-42BF-48C0-8B67-88C658F8E429}" srcOrd="0" destOrd="0" presId="urn:microsoft.com/office/officeart/2005/8/layout/process1"/>
    <dgm:cxn modelId="{DAF859F9-E4DE-4FA9-BA41-33AAE5797283}" type="presParOf" srcId="{F70B63FF-4587-495A-9E79-1B1F28C5BD7D}" destId="{7F105945-F0A8-4429-9D7D-70299A4985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4D421-558D-40C2-A61E-8965C57E4099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</dgm:pt>
    <dgm:pt modelId="{E7A02CE7-6CAC-437E-A55B-F5163130D0CA}">
      <dgm:prSet phldrT="[텍스트]" custT="1"/>
      <dgm:spPr/>
      <dgm:t>
        <a:bodyPr/>
        <a:lstStyle/>
        <a:p>
          <a:pPr latinLnBrk="1"/>
          <a:r>
            <a:rPr lang="en-US" altLang="ko-KR" sz="1100" dirty="0"/>
            <a:t>Web Server Service </a:t>
          </a:r>
          <a:r>
            <a:rPr lang="ko-KR" altLang="en-US" sz="1100" dirty="0"/>
            <a:t>확인</a:t>
          </a:r>
        </a:p>
      </dgm:t>
    </dgm:pt>
    <dgm:pt modelId="{74A06879-3CE9-446D-8C83-4E3ADBB23383}" type="parTrans" cxnId="{2C8B9906-C05D-4405-B896-77DED0593439}">
      <dgm:prSet/>
      <dgm:spPr/>
      <dgm:t>
        <a:bodyPr/>
        <a:lstStyle/>
        <a:p>
          <a:pPr latinLnBrk="1"/>
          <a:endParaRPr lang="ko-KR" altLang="en-US" sz="3200"/>
        </a:p>
      </dgm:t>
    </dgm:pt>
    <dgm:pt modelId="{E245BD6E-4395-4156-9D0F-0CCF91DC3DFE}" type="sibTrans" cxnId="{2C8B9906-C05D-4405-B896-77DED0593439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B3F9ABD0-73D2-4D35-9BA8-8966605EB058}">
      <dgm:prSet phldrT="[텍스트]" custT="1"/>
      <dgm:spPr/>
      <dgm:t>
        <a:bodyPr/>
        <a:lstStyle/>
        <a:p>
          <a:pPr latinLnBrk="1"/>
          <a:r>
            <a:rPr lang="en-US" altLang="ko-KR" sz="1100" dirty="0" err="1"/>
            <a:t>kepclient</a:t>
          </a:r>
          <a:r>
            <a:rPr lang="en-US" altLang="ko-KR" sz="1100" dirty="0"/>
            <a:t> </a:t>
          </a:r>
          <a:r>
            <a:rPr lang="ko-KR" altLang="en-US" sz="1100" dirty="0"/>
            <a:t>또는 네트워크에 연결된 컴퓨터에서 </a:t>
          </a:r>
          <a:r>
            <a:rPr lang="en-US" altLang="ko-KR" sz="1100" dirty="0"/>
            <a:t>http://kepweb </a:t>
          </a:r>
          <a:r>
            <a:rPr lang="ko-KR" altLang="en-US" sz="1100" dirty="0"/>
            <a:t>입력</a:t>
          </a:r>
        </a:p>
      </dgm:t>
    </dgm:pt>
    <dgm:pt modelId="{F419458C-9DA0-4D43-B446-9F4B187CB1E4}" type="parTrans" cxnId="{AA78DB8C-50EA-4260-9197-0F7F91946160}">
      <dgm:prSet/>
      <dgm:spPr/>
      <dgm:t>
        <a:bodyPr/>
        <a:lstStyle/>
        <a:p>
          <a:pPr latinLnBrk="1"/>
          <a:endParaRPr lang="ko-KR" altLang="en-US" sz="3200"/>
        </a:p>
      </dgm:t>
    </dgm:pt>
    <dgm:pt modelId="{1E248009-8C8E-46AD-B91F-EC4BEE1C3387}" type="sibTrans" cxnId="{AA78DB8C-50EA-4260-9197-0F7F91946160}">
      <dgm:prSet custT="1"/>
      <dgm:spPr/>
      <dgm:t>
        <a:bodyPr/>
        <a:lstStyle/>
        <a:p>
          <a:pPr latinLnBrk="1"/>
          <a:endParaRPr lang="ko-KR" altLang="en-US" sz="1000"/>
        </a:p>
      </dgm:t>
    </dgm:pt>
    <dgm:pt modelId="{43963859-139C-4EFE-B938-33790C2820A2}">
      <dgm:prSet phldrT="[텍스트]" custT="1"/>
      <dgm:spPr/>
      <dgm:t>
        <a:bodyPr/>
        <a:lstStyle/>
        <a:p>
          <a:pPr latinLnBrk="1"/>
          <a:r>
            <a:rPr lang="en-US" altLang="ko-KR" sz="1100" b="0" dirty="0"/>
            <a:t>Web </a:t>
          </a:r>
          <a:r>
            <a:rPr lang="en-US" sz="1100" b="0" i="0" dirty="0"/>
            <a:t>browser</a:t>
          </a:r>
          <a:r>
            <a:rPr lang="en-US" altLang="ko-KR" sz="1100" dirty="0"/>
            <a:t> </a:t>
          </a:r>
          <a:r>
            <a:rPr lang="ko-KR" altLang="en-US" sz="1100" dirty="0"/>
            <a:t>확인</a:t>
          </a:r>
        </a:p>
      </dgm:t>
    </dgm:pt>
    <dgm:pt modelId="{7874B82C-5552-4457-89AD-59A0B85138B2}" type="parTrans" cxnId="{7231A5CC-13CC-4B1B-BA7D-A8C7D8BD9FE7}">
      <dgm:prSet/>
      <dgm:spPr/>
      <dgm:t>
        <a:bodyPr/>
        <a:lstStyle/>
        <a:p>
          <a:pPr latinLnBrk="1"/>
          <a:endParaRPr lang="ko-KR" altLang="en-US"/>
        </a:p>
      </dgm:t>
    </dgm:pt>
    <dgm:pt modelId="{42953808-A759-4F5A-A2D5-DECEF251007C}" type="sibTrans" cxnId="{7231A5CC-13CC-4B1B-BA7D-A8C7D8BD9FE7}">
      <dgm:prSet/>
      <dgm:spPr/>
      <dgm:t>
        <a:bodyPr/>
        <a:lstStyle/>
        <a:p>
          <a:pPr latinLnBrk="1"/>
          <a:endParaRPr lang="ko-KR" altLang="en-US"/>
        </a:p>
      </dgm:t>
    </dgm:pt>
    <dgm:pt modelId="{F70B63FF-4587-495A-9E79-1B1F28C5BD7D}" type="pres">
      <dgm:prSet presAssocID="{76E4D421-558D-40C2-A61E-8965C57E4099}" presName="Name0" presStyleCnt="0">
        <dgm:presLayoutVars>
          <dgm:dir/>
          <dgm:resizeHandles val="exact"/>
        </dgm:presLayoutVars>
      </dgm:prSet>
      <dgm:spPr/>
    </dgm:pt>
    <dgm:pt modelId="{F506D8CD-447D-417F-A74D-BDCA6A788FF0}" type="pres">
      <dgm:prSet presAssocID="{E7A02CE7-6CAC-437E-A55B-F5163130D0CA}" presName="node" presStyleLbl="node1" presStyleIdx="0" presStyleCnt="3">
        <dgm:presLayoutVars>
          <dgm:bulletEnabled val="1"/>
        </dgm:presLayoutVars>
      </dgm:prSet>
      <dgm:spPr/>
    </dgm:pt>
    <dgm:pt modelId="{8E33F030-015F-49D5-932C-B3FB4DF553B7}" type="pres">
      <dgm:prSet presAssocID="{E245BD6E-4395-4156-9D0F-0CCF91DC3DFE}" presName="sibTrans" presStyleLbl="sibTrans2D1" presStyleIdx="0" presStyleCnt="2"/>
      <dgm:spPr/>
    </dgm:pt>
    <dgm:pt modelId="{2B7745E4-1BC2-4400-A3C4-EB2BF4E79BC1}" type="pres">
      <dgm:prSet presAssocID="{E245BD6E-4395-4156-9D0F-0CCF91DC3DFE}" presName="connectorText" presStyleLbl="sibTrans2D1" presStyleIdx="0" presStyleCnt="2"/>
      <dgm:spPr/>
    </dgm:pt>
    <dgm:pt modelId="{41C1B301-45EF-4961-80EE-158DE1078F28}" type="pres">
      <dgm:prSet presAssocID="{B3F9ABD0-73D2-4D35-9BA8-8966605EB058}" presName="node" presStyleLbl="node1" presStyleIdx="1" presStyleCnt="3">
        <dgm:presLayoutVars>
          <dgm:bulletEnabled val="1"/>
        </dgm:presLayoutVars>
      </dgm:prSet>
      <dgm:spPr/>
    </dgm:pt>
    <dgm:pt modelId="{17EA260A-C7D9-4A62-B817-4F74915A1448}" type="pres">
      <dgm:prSet presAssocID="{1E248009-8C8E-46AD-B91F-EC4BEE1C3387}" presName="sibTrans" presStyleLbl="sibTrans2D1" presStyleIdx="1" presStyleCnt="2"/>
      <dgm:spPr/>
    </dgm:pt>
    <dgm:pt modelId="{B933FCB2-7E0A-4BDA-9DCD-AB50CC2FAED2}" type="pres">
      <dgm:prSet presAssocID="{1E248009-8C8E-46AD-B91F-EC4BEE1C3387}" presName="connectorText" presStyleLbl="sibTrans2D1" presStyleIdx="1" presStyleCnt="2"/>
      <dgm:spPr/>
    </dgm:pt>
    <dgm:pt modelId="{FA874DFD-4C2D-44A6-A1B6-0E7009F383A2}" type="pres">
      <dgm:prSet presAssocID="{43963859-139C-4EFE-B938-33790C2820A2}" presName="node" presStyleLbl="node1" presStyleIdx="2" presStyleCnt="3">
        <dgm:presLayoutVars>
          <dgm:bulletEnabled val="1"/>
        </dgm:presLayoutVars>
      </dgm:prSet>
      <dgm:spPr/>
    </dgm:pt>
  </dgm:ptLst>
  <dgm:cxnLst>
    <dgm:cxn modelId="{2C8B9906-C05D-4405-B896-77DED0593439}" srcId="{76E4D421-558D-40C2-A61E-8965C57E4099}" destId="{E7A02CE7-6CAC-437E-A55B-F5163130D0CA}" srcOrd="0" destOrd="0" parTransId="{74A06879-3CE9-446D-8C83-4E3ADBB23383}" sibTransId="{E245BD6E-4395-4156-9D0F-0CCF91DC3DFE}"/>
    <dgm:cxn modelId="{FE014425-ECC5-4FA6-B9BD-380C3A47931B}" type="presOf" srcId="{E245BD6E-4395-4156-9D0F-0CCF91DC3DFE}" destId="{2B7745E4-1BC2-4400-A3C4-EB2BF4E79BC1}" srcOrd="1" destOrd="0" presId="urn:microsoft.com/office/officeart/2005/8/layout/process1"/>
    <dgm:cxn modelId="{B53FA935-4C33-4551-9A34-2A77E5B3055D}" type="presOf" srcId="{B3F9ABD0-73D2-4D35-9BA8-8966605EB058}" destId="{41C1B301-45EF-4961-80EE-158DE1078F28}" srcOrd="0" destOrd="0" presId="urn:microsoft.com/office/officeart/2005/8/layout/process1"/>
    <dgm:cxn modelId="{020B3368-166B-429D-AE54-B6BD9BAF6F53}" type="presOf" srcId="{E7A02CE7-6CAC-437E-A55B-F5163130D0CA}" destId="{F506D8CD-447D-417F-A74D-BDCA6A788FF0}" srcOrd="0" destOrd="0" presId="urn:microsoft.com/office/officeart/2005/8/layout/process1"/>
    <dgm:cxn modelId="{9978364D-4F4A-4F8B-B34C-7FA383CBFDC4}" type="presOf" srcId="{76E4D421-558D-40C2-A61E-8965C57E4099}" destId="{F70B63FF-4587-495A-9E79-1B1F28C5BD7D}" srcOrd="0" destOrd="0" presId="urn:microsoft.com/office/officeart/2005/8/layout/process1"/>
    <dgm:cxn modelId="{AA78DB8C-50EA-4260-9197-0F7F91946160}" srcId="{76E4D421-558D-40C2-A61E-8965C57E4099}" destId="{B3F9ABD0-73D2-4D35-9BA8-8966605EB058}" srcOrd="1" destOrd="0" parTransId="{F419458C-9DA0-4D43-B446-9F4B187CB1E4}" sibTransId="{1E248009-8C8E-46AD-B91F-EC4BEE1C3387}"/>
    <dgm:cxn modelId="{801564A7-DC23-49BA-BEE0-B762097B71DD}" type="presOf" srcId="{E245BD6E-4395-4156-9D0F-0CCF91DC3DFE}" destId="{8E33F030-015F-49D5-932C-B3FB4DF553B7}" srcOrd="0" destOrd="0" presId="urn:microsoft.com/office/officeart/2005/8/layout/process1"/>
    <dgm:cxn modelId="{411411A8-657B-497B-99E2-6B3DF7ECE4EB}" type="presOf" srcId="{43963859-139C-4EFE-B938-33790C2820A2}" destId="{FA874DFD-4C2D-44A6-A1B6-0E7009F383A2}" srcOrd="0" destOrd="0" presId="urn:microsoft.com/office/officeart/2005/8/layout/process1"/>
    <dgm:cxn modelId="{7231A5CC-13CC-4B1B-BA7D-A8C7D8BD9FE7}" srcId="{76E4D421-558D-40C2-A61E-8965C57E4099}" destId="{43963859-139C-4EFE-B938-33790C2820A2}" srcOrd="2" destOrd="0" parTransId="{7874B82C-5552-4457-89AD-59A0B85138B2}" sibTransId="{42953808-A759-4F5A-A2D5-DECEF251007C}"/>
    <dgm:cxn modelId="{B7D33AF0-8DC8-40A9-B306-CD07EFCE5054}" type="presOf" srcId="{1E248009-8C8E-46AD-B91F-EC4BEE1C3387}" destId="{B933FCB2-7E0A-4BDA-9DCD-AB50CC2FAED2}" srcOrd="1" destOrd="0" presId="urn:microsoft.com/office/officeart/2005/8/layout/process1"/>
    <dgm:cxn modelId="{CB13F1F9-3C67-4A09-BB2E-8B8F9CBF6665}" type="presOf" srcId="{1E248009-8C8E-46AD-B91F-EC4BEE1C3387}" destId="{17EA260A-C7D9-4A62-B817-4F74915A1448}" srcOrd="0" destOrd="0" presId="urn:microsoft.com/office/officeart/2005/8/layout/process1"/>
    <dgm:cxn modelId="{86BD0705-583C-40E3-BCDE-DA8269D6B828}" type="presParOf" srcId="{F70B63FF-4587-495A-9E79-1B1F28C5BD7D}" destId="{F506D8CD-447D-417F-A74D-BDCA6A788FF0}" srcOrd="0" destOrd="0" presId="urn:microsoft.com/office/officeart/2005/8/layout/process1"/>
    <dgm:cxn modelId="{0FC671F3-63B8-4990-A16C-D6DDC763F1F4}" type="presParOf" srcId="{F70B63FF-4587-495A-9E79-1B1F28C5BD7D}" destId="{8E33F030-015F-49D5-932C-B3FB4DF553B7}" srcOrd="1" destOrd="0" presId="urn:microsoft.com/office/officeart/2005/8/layout/process1"/>
    <dgm:cxn modelId="{118E4F1B-61B1-48B8-86FF-EE16869BBFC1}" type="presParOf" srcId="{8E33F030-015F-49D5-932C-B3FB4DF553B7}" destId="{2B7745E4-1BC2-4400-A3C4-EB2BF4E79BC1}" srcOrd="0" destOrd="0" presId="urn:microsoft.com/office/officeart/2005/8/layout/process1"/>
    <dgm:cxn modelId="{02F52346-E125-41CA-9CD3-6CFCF0F7A2B6}" type="presParOf" srcId="{F70B63FF-4587-495A-9E79-1B1F28C5BD7D}" destId="{41C1B301-45EF-4961-80EE-158DE1078F28}" srcOrd="2" destOrd="0" presId="urn:microsoft.com/office/officeart/2005/8/layout/process1"/>
    <dgm:cxn modelId="{931510A1-60D1-4AD4-985D-3448B3E483D9}" type="presParOf" srcId="{F70B63FF-4587-495A-9E79-1B1F28C5BD7D}" destId="{17EA260A-C7D9-4A62-B817-4F74915A1448}" srcOrd="3" destOrd="0" presId="urn:microsoft.com/office/officeart/2005/8/layout/process1"/>
    <dgm:cxn modelId="{03C81296-6876-4232-A839-4A814596891E}" type="presParOf" srcId="{17EA260A-C7D9-4A62-B817-4F74915A1448}" destId="{B933FCB2-7E0A-4BDA-9DCD-AB50CC2FAED2}" srcOrd="0" destOrd="0" presId="urn:microsoft.com/office/officeart/2005/8/layout/process1"/>
    <dgm:cxn modelId="{5142175E-7525-450A-9F8D-346E49A80566}" type="presParOf" srcId="{F70B63FF-4587-495A-9E79-1B1F28C5BD7D}" destId="{FA874DFD-4C2D-44A6-A1B6-0E7009F383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CA7AE-0E28-4DF4-ADB7-C2E7E48DA79F}">
      <dsp:nvSpPr>
        <dsp:cNvPr id="0" name=""/>
        <dsp:cNvSpPr/>
      </dsp:nvSpPr>
      <dsp:spPr>
        <a:xfrm>
          <a:off x="0" y="230111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807EC-6BA4-4082-A115-15BE986EA43F}">
      <dsp:nvSpPr>
        <dsp:cNvPr id="0" name=""/>
        <dsp:cNvSpPr/>
      </dsp:nvSpPr>
      <dsp:spPr>
        <a:xfrm>
          <a:off x="132036" y="67751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Ubuntu 18.04 / CentOS 7.5 </a:t>
          </a:r>
          <a:endParaRPr lang="ko-KR" altLang="en-US" sz="1000" kern="1200" dirty="0"/>
        </a:p>
      </dsp:txBody>
      <dsp:txXfrm>
        <a:off x="147888" y="83603"/>
        <a:ext cx="2095773" cy="293016"/>
      </dsp:txXfrm>
    </dsp:sp>
    <dsp:sp modelId="{D58F725C-DB64-4A4E-81CF-925D21805554}">
      <dsp:nvSpPr>
        <dsp:cNvPr id="0" name=""/>
        <dsp:cNvSpPr/>
      </dsp:nvSpPr>
      <dsp:spPr>
        <a:xfrm>
          <a:off x="0" y="72907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DF70E-CD30-403F-9756-050742CF7832}">
      <dsp:nvSpPr>
        <dsp:cNvPr id="0" name=""/>
        <dsp:cNvSpPr/>
      </dsp:nvSpPr>
      <dsp:spPr>
        <a:xfrm>
          <a:off x="132036" y="566712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Node.js 8.9 </a:t>
          </a:r>
          <a:r>
            <a:rPr lang="ko-KR" altLang="en-US" sz="1000" kern="1200" dirty="0"/>
            <a:t>이상</a:t>
          </a:r>
        </a:p>
      </dsp:txBody>
      <dsp:txXfrm>
        <a:off x="147888" y="582564"/>
        <a:ext cx="2095773" cy="293016"/>
      </dsp:txXfrm>
    </dsp:sp>
    <dsp:sp modelId="{ECC65B2D-F86E-4E0A-B178-34A1F96F484F}">
      <dsp:nvSpPr>
        <dsp:cNvPr id="0" name=""/>
        <dsp:cNvSpPr/>
      </dsp:nvSpPr>
      <dsp:spPr>
        <a:xfrm>
          <a:off x="0" y="122803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BF0C2-B5F6-4902-B8DD-22D3CF0A9E01}">
      <dsp:nvSpPr>
        <dsp:cNvPr id="0" name=""/>
        <dsp:cNvSpPr/>
      </dsp:nvSpPr>
      <dsp:spPr>
        <a:xfrm>
          <a:off x="154176" y="1065672"/>
          <a:ext cx="214821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Golang 1.14.2</a:t>
          </a:r>
          <a:endParaRPr lang="ko-KR" altLang="en-US" sz="1100" kern="1200" dirty="0"/>
        </a:p>
      </dsp:txBody>
      <dsp:txXfrm>
        <a:off x="170028" y="1081524"/>
        <a:ext cx="2116513" cy="293016"/>
      </dsp:txXfrm>
    </dsp:sp>
    <dsp:sp modelId="{3B3F59F6-AB0F-4DE8-90F9-72A99FDED090}">
      <dsp:nvSpPr>
        <dsp:cNvPr id="0" name=""/>
        <dsp:cNvSpPr/>
      </dsp:nvSpPr>
      <dsp:spPr>
        <a:xfrm>
          <a:off x="0" y="172699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73D3F-F726-43F0-B20A-AE77F470FBAD}">
      <dsp:nvSpPr>
        <dsp:cNvPr id="0" name=""/>
        <dsp:cNvSpPr/>
      </dsp:nvSpPr>
      <dsp:spPr>
        <a:xfrm>
          <a:off x="151962" y="1564632"/>
          <a:ext cx="214821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Python 2.7</a:t>
          </a:r>
          <a:endParaRPr lang="ko-KR" altLang="en-US" sz="1100" kern="1200" dirty="0"/>
        </a:p>
      </dsp:txBody>
      <dsp:txXfrm>
        <a:off x="167814" y="1580484"/>
        <a:ext cx="2116513" cy="293016"/>
      </dsp:txXfrm>
    </dsp:sp>
    <dsp:sp modelId="{7EDA7D0A-9345-4C59-AC96-2B7D59DC293A}">
      <dsp:nvSpPr>
        <dsp:cNvPr id="0" name=""/>
        <dsp:cNvSpPr/>
      </dsp:nvSpPr>
      <dsp:spPr>
        <a:xfrm>
          <a:off x="0" y="222595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149BD-9FBC-4FE8-A9B5-8DA58C754650}">
      <dsp:nvSpPr>
        <dsp:cNvPr id="0" name=""/>
        <dsp:cNvSpPr/>
      </dsp:nvSpPr>
      <dsp:spPr>
        <a:xfrm>
          <a:off x="132036" y="2063592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Caliper</a:t>
          </a:r>
          <a:endParaRPr lang="ko-KR" altLang="en-US" sz="1000" kern="1200" dirty="0"/>
        </a:p>
      </dsp:txBody>
      <dsp:txXfrm>
        <a:off x="147888" y="2079444"/>
        <a:ext cx="2095773" cy="293016"/>
      </dsp:txXfrm>
    </dsp:sp>
    <dsp:sp modelId="{5191AB5A-BA6C-4466-87B3-4432795BAD20}">
      <dsp:nvSpPr>
        <dsp:cNvPr id="0" name=""/>
        <dsp:cNvSpPr/>
      </dsp:nvSpPr>
      <dsp:spPr>
        <a:xfrm>
          <a:off x="0" y="272491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D1801-9403-460D-B5E7-343A424C66BC}">
      <dsp:nvSpPr>
        <dsp:cNvPr id="0" name=""/>
        <dsp:cNvSpPr/>
      </dsp:nvSpPr>
      <dsp:spPr>
        <a:xfrm>
          <a:off x="132036" y="2562552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Kafka-zookeeper</a:t>
          </a:r>
          <a:endParaRPr lang="ko-KR" altLang="en-US" sz="1000" kern="1200" dirty="0"/>
        </a:p>
      </dsp:txBody>
      <dsp:txXfrm>
        <a:off x="147888" y="2578404"/>
        <a:ext cx="2095773" cy="293016"/>
      </dsp:txXfrm>
    </dsp:sp>
    <dsp:sp modelId="{8912F911-A676-4390-8F16-C66BD35445AC}">
      <dsp:nvSpPr>
        <dsp:cNvPr id="0" name=""/>
        <dsp:cNvSpPr/>
      </dsp:nvSpPr>
      <dsp:spPr>
        <a:xfrm>
          <a:off x="0" y="3223871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24D70-B10D-4B8B-B6C2-136BECD4251C}">
      <dsp:nvSpPr>
        <dsp:cNvPr id="0" name=""/>
        <dsp:cNvSpPr/>
      </dsp:nvSpPr>
      <dsp:spPr>
        <a:xfrm>
          <a:off x="132036" y="3061512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Fabric – CA</a:t>
          </a:r>
          <a:endParaRPr lang="ko-KR" altLang="en-US" sz="1000" kern="1200" dirty="0"/>
        </a:p>
      </dsp:txBody>
      <dsp:txXfrm>
        <a:off x="147888" y="3077364"/>
        <a:ext cx="2095773" cy="293016"/>
      </dsp:txXfrm>
    </dsp:sp>
    <dsp:sp modelId="{7CFC28DF-0CF3-44E4-A31B-CA34865D86E1}">
      <dsp:nvSpPr>
        <dsp:cNvPr id="0" name=""/>
        <dsp:cNvSpPr/>
      </dsp:nvSpPr>
      <dsp:spPr>
        <a:xfrm>
          <a:off x="0" y="3722832"/>
          <a:ext cx="2640739" cy="27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1BECD-E161-42B9-B6A9-ECAB4644EA9B}">
      <dsp:nvSpPr>
        <dsp:cNvPr id="0" name=""/>
        <dsp:cNvSpPr/>
      </dsp:nvSpPr>
      <dsp:spPr>
        <a:xfrm>
          <a:off x="132036" y="3560472"/>
          <a:ext cx="2127477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70" tIns="0" rIns="69870" bIns="0" numCol="1" spcCol="1270" anchor="ctr" anchorCtr="0">
          <a:noAutofit/>
        </a:bodyPr>
        <a:lstStyle/>
        <a:p>
          <a:pPr marL="0" lvl="0" indent="0" algn="l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Hyperledger Fabric  1.4</a:t>
          </a:r>
          <a:endParaRPr lang="ko-KR" altLang="en-US" sz="1000" kern="1200" dirty="0"/>
        </a:p>
      </dsp:txBody>
      <dsp:txXfrm>
        <a:off x="147888" y="3576324"/>
        <a:ext cx="2095773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0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orderer</a:t>
          </a:r>
          <a:r>
            <a:rPr lang="en-US" altLang="ko-KR" sz="1400" kern="1200" dirty="0"/>
            <a:t> </a:t>
          </a:r>
          <a:r>
            <a:rPr lang="ko-KR" altLang="en-US" sz="1400" kern="1200" dirty="0"/>
            <a:t>실행</a:t>
          </a:r>
        </a:p>
      </dsp:txBody>
      <dsp:txXfrm>
        <a:off x="29740" y="77958"/>
        <a:ext cx="1171310" cy="955922"/>
      </dsp:txXfrm>
    </dsp:sp>
    <dsp:sp modelId="{8E33F030-015F-49D5-932C-B3FB4DF553B7}">
      <dsp:nvSpPr>
        <dsp:cNvPr id="0" name=""/>
        <dsp:cNvSpPr/>
      </dsp:nvSpPr>
      <dsp:spPr>
        <a:xfrm>
          <a:off x="1353869" y="403301"/>
          <a:ext cx="260927" cy="305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353869" y="464348"/>
        <a:ext cx="182649" cy="183142"/>
      </dsp:txXfrm>
    </dsp:sp>
    <dsp:sp modelId="{41C1B301-45EF-4961-80EE-158DE1078F28}">
      <dsp:nvSpPr>
        <dsp:cNvPr id="0" name=""/>
        <dsp:cNvSpPr/>
      </dsp:nvSpPr>
      <dsp:spPr>
        <a:xfrm>
          <a:off x="1723106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kafka</a:t>
          </a:r>
          <a:r>
            <a:rPr lang="en-US" altLang="ko-KR" sz="1400" kern="1200" dirty="0"/>
            <a:t> – zookeeper </a:t>
          </a:r>
          <a:br>
            <a:rPr lang="en-US" altLang="ko-KR" sz="1400" kern="1200" dirty="0"/>
          </a:br>
          <a:r>
            <a:rPr lang="ko-KR" altLang="en-US" sz="1400" kern="1200" dirty="0"/>
            <a:t>실행</a:t>
          </a:r>
        </a:p>
      </dsp:txBody>
      <dsp:txXfrm>
        <a:off x="1752846" y="77958"/>
        <a:ext cx="1171310" cy="955922"/>
      </dsp:txXfrm>
    </dsp:sp>
    <dsp:sp modelId="{8D30F7D5-5AE4-471D-908B-F0CEE229DF29}">
      <dsp:nvSpPr>
        <dsp:cNvPr id="0" name=""/>
        <dsp:cNvSpPr/>
      </dsp:nvSpPr>
      <dsp:spPr>
        <a:xfrm>
          <a:off x="3076975" y="403301"/>
          <a:ext cx="260927" cy="305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3076975" y="464348"/>
        <a:ext cx="182649" cy="183142"/>
      </dsp:txXfrm>
    </dsp:sp>
    <dsp:sp modelId="{9ABD42D5-6D7B-4AF9-860B-827B643AC3BD}">
      <dsp:nvSpPr>
        <dsp:cNvPr id="0" name=""/>
        <dsp:cNvSpPr/>
      </dsp:nvSpPr>
      <dsp:spPr>
        <a:xfrm>
          <a:off x="3446213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Anchor Peer </a:t>
          </a:r>
          <a:r>
            <a:rPr lang="ko-KR" altLang="en-US" sz="1400" kern="1200" dirty="0"/>
            <a:t>실행</a:t>
          </a:r>
        </a:p>
      </dsp:txBody>
      <dsp:txXfrm>
        <a:off x="3475953" y="77958"/>
        <a:ext cx="1171310" cy="955922"/>
      </dsp:txXfrm>
    </dsp:sp>
    <dsp:sp modelId="{27C5B60A-4CA0-45AF-927D-7A37D2658E07}">
      <dsp:nvSpPr>
        <dsp:cNvPr id="0" name=""/>
        <dsp:cNvSpPr/>
      </dsp:nvSpPr>
      <dsp:spPr>
        <a:xfrm>
          <a:off x="4800082" y="403301"/>
          <a:ext cx="260927" cy="305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800082" y="464348"/>
        <a:ext cx="182649" cy="183142"/>
      </dsp:txXfrm>
    </dsp:sp>
    <dsp:sp modelId="{7F105945-F0A8-4429-9D7D-70299A498512}">
      <dsp:nvSpPr>
        <dsp:cNvPr id="0" name=""/>
        <dsp:cNvSpPr/>
      </dsp:nvSpPr>
      <dsp:spPr>
        <a:xfrm>
          <a:off x="5169319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Node Peer </a:t>
          </a:r>
          <a:br>
            <a:rPr lang="en-US" altLang="ko-KR" sz="1400" kern="1200" dirty="0"/>
          </a:br>
          <a:r>
            <a:rPr lang="ko-KR" altLang="en-US" sz="1400" kern="1200" dirty="0"/>
            <a:t>실행</a:t>
          </a:r>
        </a:p>
      </dsp:txBody>
      <dsp:txXfrm>
        <a:off x="5199059" y="77958"/>
        <a:ext cx="1171310" cy="955922"/>
      </dsp:txXfrm>
    </dsp:sp>
    <dsp:sp modelId="{54C62613-7804-437F-AA7B-83B34396C333}">
      <dsp:nvSpPr>
        <dsp:cNvPr id="0" name=""/>
        <dsp:cNvSpPr/>
      </dsp:nvSpPr>
      <dsp:spPr>
        <a:xfrm>
          <a:off x="6523188" y="403301"/>
          <a:ext cx="260927" cy="305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6523188" y="464348"/>
        <a:ext cx="182649" cy="183142"/>
      </dsp:txXfrm>
    </dsp:sp>
    <dsp:sp modelId="{203D41BC-0559-44B2-8352-AE43925D7351}">
      <dsp:nvSpPr>
        <dsp:cNvPr id="0" name=""/>
        <dsp:cNvSpPr/>
      </dsp:nvSpPr>
      <dsp:spPr>
        <a:xfrm>
          <a:off x="6892426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Caliper </a:t>
          </a:r>
          <a:r>
            <a:rPr lang="ko-KR" altLang="en-US" sz="1400" kern="1200" dirty="0"/>
            <a:t>서비스 시작</a:t>
          </a:r>
        </a:p>
      </dsp:txBody>
      <dsp:txXfrm>
        <a:off x="6922166" y="77958"/>
        <a:ext cx="1171310" cy="955922"/>
      </dsp:txXfrm>
    </dsp:sp>
    <dsp:sp modelId="{B7443269-4907-48C0-B172-74DA09F5DDBC}">
      <dsp:nvSpPr>
        <dsp:cNvPr id="0" name=""/>
        <dsp:cNvSpPr/>
      </dsp:nvSpPr>
      <dsp:spPr>
        <a:xfrm>
          <a:off x="8246295" y="403301"/>
          <a:ext cx="260927" cy="305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8246295" y="464348"/>
        <a:ext cx="182649" cy="183142"/>
      </dsp:txXfrm>
    </dsp:sp>
    <dsp:sp modelId="{9C0D5E57-98E9-49E4-B874-8FDAEB18B3B8}">
      <dsp:nvSpPr>
        <dsp:cNvPr id="0" name=""/>
        <dsp:cNvSpPr/>
      </dsp:nvSpPr>
      <dsp:spPr>
        <a:xfrm>
          <a:off x="8615532" y="48218"/>
          <a:ext cx="1230790" cy="1015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 err="1"/>
            <a:t>dApp</a:t>
          </a:r>
          <a:r>
            <a:rPr lang="en-US" altLang="ko-KR" sz="1400" kern="1200" dirty="0"/>
            <a:t> Web Server </a:t>
          </a:r>
          <a:r>
            <a:rPr lang="ko-KR" altLang="en-US" sz="1400" kern="1200" dirty="0"/>
            <a:t>시작</a:t>
          </a:r>
        </a:p>
      </dsp:txBody>
      <dsp:txXfrm>
        <a:off x="8645272" y="77958"/>
        <a:ext cx="1171310" cy="95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9196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keporderer</a:t>
          </a:r>
          <a:r>
            <a:rPr lang="en-US" altLang="ko-KR" sz="1100" kern="1200" dirty="0"/>
            <a:t> : </a:t>
          </a:r>
          <a:br>
            <a:rPr lang="en-US" altLang="ko-KR" sz="1100" kern="1200" dirty="0"/>
          </a:br>
          <a:r>
            <a:rPr lang="en-US" altLang="ko-KR" sz="1100" kern="1200" dirty="0"/>
            <a:t>runOrder.sh </a:t>
          </a:r>
          <a:r>
            <a:rPr lang="ko-KR" altLang="en-US" sz="1100" kern="1200" dirty="0"/>
            <a:t>실행</a:t>
          </a:r>
        </a:p>
      </dsp:txBody>
      <dsp:txXfrm>
        <a:off x="27120" y="17924"/>
        <a:ext cx="1867796" cy="576137"/>
      </dsp:txXfrm>
    </dsp:sp>
    <dsp:sp modelId="{8E33F030-015F-49D5-932C-B3FB4DF553B7}">
      <dsp:nvSpPr>
        <dsp:cNvPr id="0" name=""/>
        <dsp:cNvSpPr/>
      </dsp:nvSpPr>
      <dsp:spPr>
        <a:xfrm>
          <a:off x="2103205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103205" y="164361"/>
        <a:ext cx="282500" cy="283261"/>
      </dsp:txXfrm>
    </dsp:sp>
    <dsp:sp modelId="{41C1B301-45EF-4961-80EE-158DE1078F28}">
      <dsp:nvSpPr>
        <dsp:cNvPr id="0" name=""/>
        <dsp:cNvSpPr/>
      </dsp:nvSpPr>
      <dsp:spPr>
        <a:xfrm>
          <a:off x="2674298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kepkafka</a:t>
          </a:r>
          <a:r>
            <a:rPr lang="en-US" altLang="ko-KR" sz="1100" kern="1200" dirty="0"/>
            <a:t> : </a:t>
          </a:r>
          <a:br>
            <a:rPr lang="en-US" altLang="ko-KR" sz="1100" kern="1200" dirty="0"/>
          </a:br>
          <a:r>
            <a:rPr lang="en-US" altLang="ko-KR" sz="1100" kern="1200" dirty="0"/>
            <a:t>Docker Compose </a:t>
          </a:r>
          <a:r>
            <a:rPr lang="ko-KR" altLang="en-US" sz="1100" kern="1200" dirty="0"/>
            <a:t>실행</a:t>
          </a:r>
        </a:p>
      </dsp:txBody>
      <dsp:txXfrm>
        <a:off x="2692222" y="17924"/>
        <a:ext cx="1867796" cy="576137"/>
      </dsp:txXfrm>
    </dsp:sp>
    <dsp:sp modelId="{8D30F7D5-5AE4-471D-908B-F0CEE229DF29}">
      <dsp:nvSpPr>
        <dsp:cNvPr id="0" name=""/>
        <dsp:cNvSpPr/>
      </dsp:nvSpPr>
      <dsp:spPr>
        <a:xfrm>
          <a:off x="4768308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768308" y="164361"/>
        <a:ext cx="282500" cy="283261"/>
      </dsp:txXfrm>
    </dsp:sp>
    <dsp:sp modelId="{9ABD42D5-6D7B-4AF9-860B-827B643AC3BD}">
      <dsp:nvSpPr>
        <dsp:cNvPr id="0" name=""/>
        <dsp:cNvSpPr/>
      </dsp:nvSpPr>
      <dsp:spPr>
        <a:xfrm>
          <a:off x="5339401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keporg1peer01 : </a:t>
          </a:r>
          <a:br>
            <a:rPr lang="en-US" altLang="ko-KR" sz="1100" kern="1200" dirty="0"/>
          </a:br>
          <a:r>
            <a:rPr lang="en-US" altLang="ko-KR" sz="1100" kern="1200" dirty="0"/>
            <a:t>runPeer.sh </a:t>
          </a:r>
          <a:r>
            <a:rPr lang="ko-KR" altLang="en-US" sz="1100" kern="1200" dirty="0"/>
            <a:t>실행</a:t>
          </a:r>
        </a:p>
      </dsp:txBody>
      <dsp:txXfrm>
        <a:off x="5357325" y="17924"/>
        <a:ext cx="1867796" cy="576137"/>
      </dsp:txXfrm>
    </dsp:sp>
    <dsp:sp modelId="{27C5B60A-4CA0-45AF-927D-7A37D2658E07}">
      <dsp:nvSpPr>
        <dsp:cNvPr id="0" name=""/>
        <dsp:cNvSpPr/>
      </dsp:nvSpPr>
      <dsp:spPr>
        <a:xfrm>
          <a:off x="7433410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7433410" y="164361"/>
        <a:ext cx="282500" cy="283261"/>
      </dsp:txXfrm>
    </dsp:sp>
    <dsp:sp modelId="{7F105945-F0A8-4429-9D7D-70299A498512}">
      <dsp:nvSpPr>
        <dsp:cNvPr id="0" name=""/>
        <dsp:cNvSpPr/>
      </dsp:nvSpPr>
      <dsp:spPr>
        <a:xfrm>
          <a:off x="8004503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keporderer</a:t>
          </a:r>
          <a:br>
            <a:rPr lang="en-US" altLang="ko-KR" sz="1100" kern="1200" dirty="0"/>
          </a:br>
          <a:r>
            <a:rPr lang="en-US" altLang="ko-KR" sz="1100" kern="1200" dirty="0"/>
            <a:t>keporg1peer01</a:t>
          </a:r>
          <a:br>
            <a:rPr lang="en-US" altLang="ko-KR" sz="1100" kern="1200" dirty="0"/>
          </a:br>
          <a:r>
            <a:rPr lang="en-US" altLang="ko-KR" sz="1100" kern="1200" dirty="0"/>
            <a:t>zookeeper service </a:t>
          </a:r>
          <a:r>
            <a:rPr lang="ko-KR" altLang="en-US" sz="1100" kern="1200" dirty="0"/>
            <a:t>확인</a:t>
          </a:r>
        </a:p>
      </dsp:txBody>
      <dsp:txXfrm>
        <a:off x="8022427" y="17924"/>
        <a:ext cx="1867796" cy="576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4358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keporg1peer02 : runPeer.sh </a:t>
          </a:r>
          <a:r>
            <a:rPr lang="ko-KR" altLang="en-US" sz="1100" kern="1200" dirty="0"/>
            <a:t>실행</a:t>
          </a:r>
        </a:p>
      </dsp:txBody>
      <dsp:txXfrm>
        <a:off x="22282" y="17924"/>
        <a:ext cx="1869657" cy="576137"/>
      </dsp:txXfrm>
    </dsp:sp>
    <dsp:sp modelId="{8E33F030-015F-49D5-932C-B3FB4DF553B7}">
      <dsp:nvSpPr>
        <dsp:cNvPr id="0" name=""/>
        <dsp:cNvSpPr/>
      </dsp:nvSpPr>
      <dsp:spPr>
        <a:xfrm>
          <a:off x="2100414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100414" y="164222"/>
        <a:ext cx="282777" cy="283539"/>
      </dsp:txXfrm>
    </dsp:sp>
    <dsp:sp modelId="{41C1B301-45EF-4961-80EE-158DE1078F28}">
      <dsp:nvSpPr>
        <dsp:cNvPr id="0" name=""/>
        <dsp:cNvSpPr/>
      </dsp:nvSpPr>
      <dsp:spPr>
        <a:xfrm>
          <a:off x="2672065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keporg1peer02</a:t>
          </a:r>
          <a:br>
            <a:rPr lang="en-US" altLang="ko-KR" sz="1200" kern="1200" dirty="0"/>
          </a:br>
          <a:r>
            <a:rPr lang="en-US" altLang="ko-KR" sz="1200" kern="1200" dirty="0"/>
            <a:t>zookeeper </a:t>
          </a:r>
          <a:r>
            <a:rPr lang="ko-KR" altLang="en-US" sz="1200" kern="1200" dirty="0"/>
            <a:t>확인</a:t>
          </a:r>
        </a:p>
      </dsp:txBody>
      <dsp:txXfrm>
        <a:off x="2689989" y="17924"/>
        <a:ext cx="1869657" cy="576137"/>
      </dsp:txXfrm>
    </dsp:sp>
    <dsp:sp modelId="{8D30F7D5-5AE4-471D-908B-F0CEE229DF29}">
      <dsp:nvSpPr>
        <dsp:cNvPr id="0" name=""/>
        <dsp:cNvSpPr/>
      </dsp:nvSpPr>
      <dsp:spPr>
        <a:xfrm>
          <a:off x="4768121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768121" y="164222"/>
        <a:ext cx="282777" cy="283539"/>
      </dsp:txXfrm>
    </dsp:sp>
    <dsp:sp modelId="{9ABD42D5-6D7B-4AF9-860B-827B643AC3BD}">
      <dsp:nvSpPr>
        <dsp:cNvPr id="0" name=""/>
        <dsp:cNvSpPr/>
      </dsp:nvSpPr>
      <dsp:spPr>
        <a:xfrm>
          <a:off x="5339773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keporg2peer01 : runPeer.sh </a:t>
          </a:r>
          <a:r>
            <a:rPr lang="ko-KR" altLang="en-US" sz="1200" kern="1200" dirty="0"/>
            <a:t>실행</a:t>
          </a:r>
        </a:p>
      </dsp:txBody>
      <dsp:txXfrm>
        <a:off x="5357697" y="17924"/>
        <a:ext cx="1869657" cy="576137"/>
      </dsp:txXfrm>
    </dsp:sp>
    <dsp:sp modelId="{27C5B60A-4CA0-45AF-927D-7A37D2658E07}">
      <dsp:nvSpPr>
        <dsp:cNvPr id="0" name=""/>
        <dsp:cNvSpPr/>
      </dsp:nvSpPr>
      <dsp:spPr>
        <a:xfrm>
          <a:off x="7435829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7435829" y="164222"/>
        <a:ext cx="282777" cy="283539"/>
      </dsp:txXfrm>
    </dsp:sp>
    <dsp:sp modelId="{7F105945-F0A8-4429-9D7D-70299A498512}">
      <dsp:nvSpPr>
        <dsp:cNvPr id="0" name=""/>
        <dsp:cNvSpPr/>
      </dsp:nvSpPr>
      <dsp:spPr>
        <a:xfrm>
          <a:off x="8007481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keporg2peer02 : runPeer.sh </a:t>
          </a:r>
          <a:r>
            <a:rPr lang="ko-KR" altLang="en-US" sz="1200" kern="1200" dirty="0"/>
            <a:t>실행</a:t>
          </a:r>
        </a:p>
      </dsp:txBody>
      <dsp:txXfrm>
        <a:off x="8025405" y="17924"/>
        <a:ext cx="1869657" cy="576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9196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keporg2peer01</a:t>
          </a:r>
          <a:br>
            <a:rPr lang="en-US" altLang="ko-KR" sz="1100" kern="1200" dirty="0"/>
          </a:br>
          <a:r>
            <a:rPr lang="en-US" altLang="ko-KR" sz="1100" kern="1200" dirty="0"/>
            <a:t>keporg2peer02</a:t>
          </a:r>
          <a:br>
            <a:rPr lang="en-US" altLang="ko-KR" sz="1100" kern="1200" dirty="0"/>
          </a:br>
          <a:r>
            <a:rPr lang="en-US" altLang="ko-KR" sz="1100" kern="1200" dirty="0"/>
            <a:t>zookeeper Service </a:t>
          </a:r>
          <a:r>
            <a:rPr lang="ko-KR" altLang="en-US" sz="1100" kern="1200" dirty="0"/>
            <a:t>확인</a:t>
          </a:r>
        </a:p>
      </dsp:txBody>
      <dsp:txXfrm>
        <a:off x="27120" y="17924"/>
        <a:ext cx="1867796" cy="576137"/>
      </dsp:txXfrm>
    </dsp:sp>
    <dsp:sp modelId="{8E33F030-015F-49D5-932C-B3FB4DF553B7}">
      <dsp:nvSpPr>
        <dsp:cNvPr id="0" name=""/>
        <dsp:cNvSpPr/>
      </dsp:nvSpPr>
      <dsp:spPr>
        <a:xfrm>
          <a:off x="2103205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103205" y="164361"/>
        <a:ext cx="282500" cy="283261"/>
      </dsp:txXfrm>
    </dsp:sp>
    <dsp:sp modelId="{41C1B301-45EF-4961-80EE-158DE1078F28}">
      <dsp:nvSpPr>
        <dsp:cNvPr id="0" name=""/>
        <dsp:cNvSpPr/>
      </dsp:nvSpPr>
      <dsp:spPr>
        <a:xfrm>
          <a:off x="2674298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keporg3peer01 : runPeer.sh </a:t>
          </a:r>
          <a:br>
            <a:rPr lang="en-US" altLang="ko-KR" sz="1100" kern="1200" dirty="0"/>
          </a:br>
          <a:r>
            <a:rPr lang="ko-KR" altLang="en-US" sz="1100" kern="1200" dirty="0"/>
            <a:t>실행</a:t>
          </a:r>
        </a:p>
      </dsp:txBody>
      <dsp:txXfrm>
        <a:off x="2692222" y="17924"/>
        <a:ext cx="1867796" cy="576137"/>
      </dsp:txXfrm>
    </dsp:sp>
    <dsp:sp modelId="{8D30F7D5-5AE4-471D-908B-F0CEE229DF29}">
      <dsp:nvSpPr>
        <dsp:cNvPr id="0" name=""/>
        <dsp:cNvSpPr/>
      </dsp:nvSpPr>
      <dsp:spPr>
        <a:xfrm>
          <a:off x="4768308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4768308" y="164361"/>
        <a:ext cx="282500" cy="283261"/>
      </dsp:txXfrm>
    </dsp:sp>
    <dsp:sp modelId="{9ABD42D5-6D7B-4AF9-860B-827B643AC3BD}">
      <dsp:nvSpPr>
        <dsp:cNvPr id="0" name=""/>
        <dsp:cNvSpPr/>
      </dsp:nvSpPr>
      <dsp:spPr>
        <a:xfrm>
          <a:off x="5339401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keporg3peer02 : runPeer.sh </a:t>
          </a:r>
          <a:br>
            <a:rPr lang="en-US" altLang="ko-KR" sz="1100" kern="1200" dirty="0"/>
          </a:br>
          <a:r>
            <a:rPr lang="ko-KR" altLang="en-US" sz="1100" kern="1200" dirty="0"/>
            <a:t>실행</a:t>
          </a:r>
        </a:p>
      </dsp:txBody>
      <dsp:txXfrm>
        <a:off x="5357325" y="17924"/>
        <a:ext cx="1867796" cy="576137"/>
      </dsp:txXfrm>
    </dsp:sp>
    <dsp:sp modelId="{27C5B60A-4CA0-45AF-927D-7A37D2658E07}">
      <dsp:nvSpPr>
        <dsp:cNvPr id="0" name=""/>
        <dsp:cNvSpPr/>
      </dsp:nvSpPr>
      <dsp:spPr>
        <a:xfrm>
          <a:off x="7433410" y="69940"/>
          <a:ext cx="403572" cy="472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7433410" y="164361"/>
        <a:ext cx="282500" cy="283261"/>
      </dsp:txXfrm>
    </dsp:sp>
    <dsp:sp modelId="{7F105945-F0A8-4429-9D7D-70299A498512}">
      <dsp:nvSpPr>
        <dsp:cNvPr id="0" name=""/>
        <dsp:cNvSpPr/>
      </dsp:nvSpPr>
      <dsp:spPr>
        <a:xfrm>
          <a:off x="8004503" y="0"/>
          <a:ext cx="1903644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keporg2peer01</a:t>
          </a:r>
          <a:br>
            <a:rPr lang="en-US" altLang="ko-KR" sz="1100" kern="1200" dirty="0"/>
          </a:br>
          <a:r>
            <a:rPr lang="en-US" altLang="ko-KR" sz="1100" kern="1200" dirty="0"/>
            <a:t>keporg2peer02</a:t>
          </a:r>
          <a:br>
            <a:rPr lang="en-US" altLang="ko-KR" sz="1100" kern="1200" dirty="0"/>
          </a:br>
          <a:r>
            <a:rPr lang="en-US" altLang="ko-KR" sz="1100" kern="1200" dirty="0"/>
            <a:t>zookeeper Service </a:t>
          </a:r>
          <a:r>
            <a:rPr lang="ko-KR" altLang="en-US" sz="1100" kern="1200" dirty="0"/>
            <a:t>확인</a:t>
          </a:r>
        </a:p>
      </dsp:txBody>
      <dsp:txXfrm>
        <a:off x="8022427" y="17924"/>
        <a:ext cx="1867796" cy="5761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4358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caliper benchmark Service </a:t>
          </a:r>
          <a:r>
            <a:rPr lang="ko-KR" altLang="en-US" sz="1100" kern="1200" dirty="0"/>
            <a:t>시작</a:t>
          </a:r>
        </a:p>
      </dsp:txBody>
      <dsp:txXfrm>
        <a:off x="22282" y="17924"/>
        <a:ext cx="1869657" cy="576137"/>
      </dsp:txXfrm>
    </dsp:sp>
    <dsp:sp modelId="{8E33F030-015F-49D5-932C-B3FB4DF553B7}">
      <dsp:nvSpPr>
        <dsp:cNvPr id="0" name=""/>
        <dsp:cNvSpPr/>
      </dsp:nvSpPr>
      <dsp:spPr>
        <a:xfrm>
          <a:off x="2100414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100414" y="164222"/>
        <a:ext cx="282777" cy="283539"/>
      </dsp:txXfrm>
    </dsp:sp>
    <dsp:sp modelId="{41C1B301-45EF-4961-80EE-158DE1078F28}">
      <dsp:nvSpPr>
        <dsp:cNvPr id="0" name=""/>
        <dsp:cNvSpPr/>
      </dsp:nvSpPr>
      <dsp:spPr>
        <a:xfrm>
          <a:off x="2672065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zookeeper </a:t>
          </a:r>
          <a:r>
            <a:rPr lang="ko-KR" altLang="en-US" sz="1100" kern="1200" dirty="0"/>
            <a:t>서비스 연결</a:t>
          </a:r>
        </a:p>
      </dsp:txBody>
      <dsp:txXfrm>
        <a:off x="2689989" y="17924"/>
        <a:ext cx="1869657" cy="576137"/>
      </dsp:txXfrm>
    </dsp:sp>
    <dsp:sp modelId="{8D30F7D5-5AE4-471D-908B-F0CEE229DF29}">
      <dsp:nvSpPr>
        <dsp:cNvPr id="0" name=""/>
        <dsp:cNvSpPr/>
      </dsp:nvSpPr>
      <dsp:spPr>
        <a:xfrm>
          <a:off x="4768121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768121" y="164222"/>
        <a:ext cx="282777" cy="283539"/>
      </dsp:txXfrm>
    </dsp:sp>
    <dsp:sp modelId="{9ABD42D5-6D7B-4AF9-860B-827B643AC3BD}">
      <dsp:nvSpPr>
        <dsp:cNvPr id="0" name=""/>
        <dsp:cNvSpPr/>
      </dsp:nvSpPr>
      <dsp:spPr>
        <a:xfrm>
          <a:off x="5339773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benchmark data </a:t>
          </a:r>
          <a:r>
            <a:rPr lang="ko-KR" altLang="en-US" sz="1100" kern="1200" dirty="0"/>
            <a:t>수집 확인</a:t>
          </a:r>
        </a:p>
      </dsp:txBody>
      <dsp:txXfrm>
        <a:off x="5357697" y="17924"/>
        <a:ext cx="1869657" cy="576137"/>
      </dsp:txXfrm>
    </dsp:sp>
    <dsp:sp modelId="{27C5B60A-4CA0-45AF-927D-7A37D2658E07}">
      <dsp:nvSpPr>
        <dsp:cNvPr id="0" name=""/>
        <dsp:cNvSpPr/>
      </dsp:nvSpPr>
      <dsp:spPr>
        <a:xfrm>
          <a:off x="7435829" y="69709"/>
          <a:ext cx="403967" cy="472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7435829" y="164222"/>
        <a:ext cx="282777" cy="283539"/>
      </dsp:txXfrm>
    </dsp:sp>
    <dsp:sp modelId="{7F105945-F0A8-4429-9D7D-70299A498512}">
      <dsp:nvSpPr>
        <dsp:cNvPr id="0" name=""/>
        <dsp:cNvSpPr/>
      </dsp:nvSpPr>
      <dsp:spPr>
        <a:xfrm>
          <a:off x="8007481" y="0"/>
          <a:ext cx="1905505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HTML Page </a:t>
          </a:r>
          <a:r>
            <a:rPr lang="ko-KR" altLang="en-US" sz="1100" kern="1200" dirty="0"/>
            <a:t>확인</a:t>
          </a:r>
        </a:p>
      </dsp:txBody>
      <dsp:txXfrm>
        <a:off x="8025405" y="17924"/>
        <a:ext cx="1869657" cy="5761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6D8CD-447D-417F-A74D-BDCA6A788FF0}">
      <dsp:nvSpPr>
        <dsp:cNvPr id="0" name=""/>
        <dsp:cNvSpPr/>
      </dsp:nvSpPr>
      <dsp:spPr>
        <a:xfrm>
          <a:off x="8769" y="0"/>
          <a:ext cx="2621176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Web Server Service </a:t>
          </a:r>
          <a:r>
            <a:rPr lang="ko-KR" altLang="en-US" sz="1100" kern="1200" dirty="0"/>
            <a:t>확인</a:t>
          </a:r>
        </a:p>
      </dsp:txBody>
      <dsp:txXfrm>
        <a:off x="26693" y="17924"/>
        <a:ext cx="2585328" cy="576137"/>
      </dsp:txXfrm>
    </dsp:sp>
    <dsp:sp modelId="{8E33F030-015F-49D5-932C-B3FB4DF553B7}">
      <dsp:nvSpPr>
        <dsp:cNvPr id="0" name=""/>
        <dsp:cNvSpPr/>
      </dsp:nvSpPr>
      <dsp:spPr>
        <a:xfrm>
          <a:off x="2892064" y="0"/>
          <a:ext cx="555689" cy="611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892064" y="122397"/>
        <a:ext cx="388982" cy="367191"/>
      </dsp:txXfrm>
    </dsp:sp>
    <dsp:sp modelId="{41C1B301-45EF-4961-80EE-158DE1078F28}">
      <dsp:nvSpPr>
        <dsp:cNvPr id="0" name=""/>
        <dsp:cNvSpPr/>
      </dsp:nvSpPr>
      <dsp:spPr>
        <a:xfrm>
          <a:off x="3678417" y="0"/>
          <a:ext cx="2621176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 err="1"/>
            <a:t>kepclient</a:t>
          </a:r>
          <a:r>
            <a:rPr lang="en-US" altLang="ko-KR" sz="1100" kern="1200" dirty="0"/>
            <a:t> </a:t>
          </a:r>
          <a:r>
            <a:rPr lang="ko-KR" altLang="en-US" sz="1100" kern="1200" dirty="0"/>
            <a:t>또는 네트워크에 연결된 컴퓨터에서 </a:t>
          </a:r>
          <a:r>
            <a:rPr lang="en-US" altLang="ko-KR" sz="1100" kern="1200" dirty="0"/>
            <a:t>http://kepweb </a:t>
          </a:r>
          <a:r>
            <a:rPr lang="ko-KR" altLang="en-US" sz="1100" kern="1200" dirty="0"/>
            <a:t>입력</a:t>
          </a:r>
        </a:p>
      </dsp:txBody>
      <dsp:txXfrm>
        <a:off x="3696341" y="17924"/>
        <a:ext cx="2585328" cy="576137"/>
      </dsp:txXfrm>
    </dsp:sp>
    <dsp:sp modelId="{17EA260A-C7D9-4A62-B817-4F74915A1448}">
      <dsp:nvSpPr>
        <dsp:cNvPr id="0" name=""/>
        <dsp:cNvSpPr/>
      </dsp:nvSpPr>
      <dsp:spPr>
        <a:xfrm>
          <a:off x="6561711" y="0"/>
          <a:ext cx="555689" cy="611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6561711" y="122397"/>
        <a:ext cx="388982" cy="367191"/>
      </dsp:txXfrm>
    </dsp:sp>
    <dsp:sp modelId="{FA874DFD-4C2D-44A6-A1B6-0E7009F383A2}">
      <dsp:nvSpPr>
        <dsp:cNvPr id="0" name=""/>
        <dsp:cNvSpPr/>
      </dsp:nvSpPr>
      <dsp:spPr>
        <a:xfrm>
          <a:off x="7348064" y="0"/>
          <a:ext cx="2621176" cy="6119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b="0" kern="1200" dirty="0"/>
            <a:t>Web </a:t>
          </a:r>
          <a:r>
            <a:rPr lang="en-US" sz="1100" b="0" i="0" kern="1200" dirty="0"/>
            <a:t>browser</a:t>
          </a:r>
          <a:r>
            <a:rPr lang="en-US" altLang="ko-KR" sz="1100" kern="1200" dirty="0"/>
            <a:t> </a:t>
          </a:r>
          <a:r>
            <a:rPr lang="ko-KR" altLang="en-US" sz="1100" kern="1200" dirty="0"/>
            <a:t>확인</a:t>
          </a:r>
        </a:p>
      </dsp:txBody>
      <dsp:txXfrm>
        <a:off x="7365988" y="17924"/>
        <a:ext cx="2585328" cy="57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AEEDA-BC2E-475F-BD81-1C2C9E285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59165-C569-44DD-9790-8AB068A3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AE5DC-F47B-4DCC-A588-10466C84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F0809-1D00-4EC1-95B6-4ABC473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4EBAA-F4EE-46C6-B2DE-017E73C8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7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0D3A-DE82-4449-B064-C576060A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735115-CD21-4B4F-9862-88661C408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AA2EF-CCB2-4F36-BE54-649BF46D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00A48-DA63-4913-A27F-BB07EF05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AAFE5-8C10-4225-998D-8A6C6E27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2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8A03A1-9D1F-4903-A4CE-E0BC1516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128F0-2211-46EA-909C-573047B6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9A07-E650-4D4E-A607-9262FFA1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81AF-E5AA-4FBA-B554-E4B2A60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25AA5-F9B1-43E2-9F02-416CBB40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99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7295D-6763-4224-905F-287C9FF8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1AEFC-0C82-4298-900E-FA32B31E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93A72-6846-4E86-9920-4D3174D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55426-5250-4DD1-B260-06933282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6A2C1-BA16-489D-A5F0-FFA37F1A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0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5E37F-16B0-40DF-B2F2-0F588F3E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BE3C6B-3FD4-4B53-9CD4-016C5483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CD336-B51F-4602-B485-8FE8EC03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68E5A-8399-429A-8AB3-505FF466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67FE-2556-459F-9480-07B64BCF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4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1DE68-6011-4D7B-85B3-3C65F7CA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4D7B-1E15-40C9-A156-4E6B364E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AA65F-7A9C-488A-8ABD-2436FC9FD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1F8962-B10E-4B66-85B8-AAE166A8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03737-BB81-46E7-8BCE-C7BB1899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E9DB6-603F-43A3-B874-5D2F84F9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1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77B9-9060-4505-9CC2-6DAE0A5D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D2743-734B-4CE3-92AC-59B25B7A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B787A-DEDB-4440-BFEC-60805519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E0A63F-A1CD-4DF4-B09E-C78389A11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06BBB-C4A6-4CF5-86B2-DB94FB13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086E50-C4D7-44C4-995A-AC0AF2EF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FD253F-74BB-455F-ABCD-E78EA232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3F9AF-FCAC-478C-938B-F761379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D0C7-2869-4AC0-A4EF-D9764DA7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BD91A6-2D91-469A-8E2F-0C55A8DA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28A2D1-315A-4A2A-94BD-51CFBE0F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3FC7C-0127-490B-85C7-6D23497F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87285A-4E18-4E84-B632-1ACDCF6E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67AC7-AAF2-49C0-B92E-E5F7E579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1FA2AD-EE33-4C1B-BC84-E70A5F52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3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13C4C-9222-4454-AAE7-08A72C2A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A17-9006-460B-8C9E-E5DB96B8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3A656-7CA6-42EE-9273-4F5804C1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A5EAA-12EC-4388-ACEB-CA03C8A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4865A-83E0-4C1D-B251-37CBABCF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BF799-74B1-4E32-8388-6CDE4A14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0FB67-7E87-4FDA-AF2D-E1A65852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C30C2D-AB7F-437A-8114-9C07954E9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E3758-9721-4571-8ED7-901E3BED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7852C-AFA8-4141-B438-AB4C8D3C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D085B-7622-46A3-9F02-C5B3CDEE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3B9D2-783D-42DA-AC44-D532077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3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6C2E3C-4ED0-49E8-B326-015BEAC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518CA-C2CA-4EE9-8AA7-09C8AEA0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F21B5-D64A-4916-B454-B9BC1420A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FCE6-60DE-4192-9960-9903B97493B1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F58E-96AA-40A5-9B14-AC114C30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A25E-C8D0-4093-89B7-19614A54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B9C1-86F6-4677-9007-2AF5699D6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12" Type="http://schemas.microsoft.com/office/2007/relationships/diagramDrawing" Target="../diagrams/drawing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emf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emf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E5DD-40C8-4AEE-96AD-4122622A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블록체인 구성도 아키텍처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7928B-A707-4090-A9CD-8B738A26F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7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24657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</a:t>
                      </a:r>
                      <a:r>
                        <a:rPr lang="ko-KR" altLang="en-US" dirty="0"/>
                        <a:t>개발환경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305766B-F239-4DD1-AF1B-4EEC4BAE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3" y="3725216"/>
            <a:ext cx="1267869" cy="73273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63B5F6-88B8-458D-87E4-2D360E99D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15427"/>
              </p:ext>
            </p:extLst>
          </p:nvPr>
        </p:nvGraphicFramePr>
        <p:xfrm>
          <a:off x="3398421" y="2765116"/>
          <a:ext cx="80827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755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Windows 10 Pro Client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949022-C025-4BB0-8960-D0C701A24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022912"/>
              </p:ext>
            </p:extLst>
          </p:nvPr>
        </p:nvGraphicFramePr>
        <p:xfrm>
          <a:off x="3398420" y="1980111"/>
          <a:ext cx="8082757" cy="6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75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Visual Studio Code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C917C6-CC4B-4D4D-9900-C4855F070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30281"/>
              </p:ext>
            </p:extLst>
          </p:nvPr>
        </p:nvGraphicFramePr>
        <p:xfrm>
          <a:off x="3398420" y="1465918"/>
          <a:ext cx="192407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2407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Git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026" name="Picture 2" descr="자주 사용하는 기초 Git 명령어 정리하기 - 박성룡 ( Andrew park ...">
            <a:extLst>
              <a:ext uri="{FF2B5EF4-FFF2-40B4-BE49-F238E27FC236}">
                <a16:creationId xmlns:a16="http://schemas.microsoft.com/office/drawing/2014/main" id="{4DAAFF1F-BC74-4166-9513-9FCF52F3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14" y="2270359"/>
            <a:ext cx="687777" cy="2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097343-97B7-413A-A868-F020A93BE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62568"/>
              </p:ext>
            </p:extLst>
          </p:nvPr>
        </p:nvGraphicFramePr>
        <p:xfrm>
          <a:off x="5451313" y="1461478"/>
          <a:ext cx="1924077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407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Golang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028" name="Picture 4" descr="GoLang 탐방기 - golang이란?">
            <a:extLst>
              <a:ext uri="{FF2B5EF4-FFF2-40B4-BE49-F238E27FC236}">
                <a16:creationId xmlns:a16="http://schemas.microsoft.com/office/drawing/2014/main" id="{CD3D0D2C-C46E-4F7D-852D-2979B5CB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91" y="2172540"/>
            <a:ext cx="858384" cy="48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OCE(Visual Studio Code) ftp-simple 설정 - Galgulee - 갈구리">
            <a:extLst>
              <a:ext uri="{FF2B5EF4-FFF2-40B4-BE49-F238E27FC236}">
                <a16:creationId xmlns:a16="http://schemas.microsoft.com/office/drawing/2014/main" id="{D141E491-ECE3-4BEB-AFCE-08FA8F41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18" y="2765116"/>
            <a:ext cx="720261" cy="7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59F5D45-D358-42BC-9304-E33C6570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03605"/>
              </p:ext>
            </p:extLst>
          </p:nvPr>
        </p:nvGraphicFramePr>
        <p:xfrm>
          <a:off x="7504206" y="1471026"/>
          <a:ext cx="1924077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2407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Node JS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873AAA8-4EDB-4CAA-A657-5FB0DC9B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72556"/>
              </p:ext>
            </p:extLst>
          </p:nvPr>
        </p:nvGraphicFramePr>
        <p:xfrm>
          <a:off x="9557099" y="1459258"/>
          <a:ext cx="1924077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7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Hyperledger SDK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032" name="Picture 8" descr="Node.js - 위키백과, 우리 모두의 백과사전">
            <a:extLst>
              <a:ext uri="{FF2B5EF4-FFF2-40B4-BE49-F238E27FC236}">
                <a16:creationId xmlns:a16="http://schemas.microsoft.com/office/drawing/2014/main" id="{5F9F5EFA-61D0-43E1-863D-8B1FDD34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75" y="2270359"/>
            <a:ext cx="606306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utorial Hyperledger Fabric SDK Go: How to build your first app ...">
            <a:extLst>
              <a:ext uri="{FF2B5EF4-FFF2-40B4-BE49-F238E27FC236}">
                <a16:creationId xmlns:a16="http://schemas.microsoft.com/office/drawing/2014/main" id="{422DE358-B297-4F80-9CA5-86C55F64F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52" y="2172540"/>
            <a:ext cx="604724" cy="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4B1DE690-CD9F-4B7B-B9C7-B088A95A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71846"/>
              </p:ext>
            </p:extLst>
          </p:nvPr>
        </p:nvGraphicFramePr>
        <p:xfrm>
          <a:off x="3462828" y="3998508"/>
          <a:ext cx="8082756" cy="259556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41378">
                  <a:extLst>
                    <a:ext uri="{9D8B030D-6E8A-4147-A177-3AD203B41FA5}">
                      <a16:colId xmlns:a16="http://schemas.microsoft.com/office/drawing/2014/main" val="527906554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4149564590"/>
                    </a:ext>
                  </a:extLst>
                </a:gridCol>
              </a:tblGrid>
              <a:tr h="370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24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Windows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1709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69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Visual Studio Code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1.45.1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22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Git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2.17 </a:t>
                      </a:r>
                      <a:r>
                        <a:rPr lang="ko-KR" altLang="en-US" sz="1400" dirty="0"/>
                        <a:t>이상 </a:t>
                      </a:r>
                      <a:r>
                        <a:rPr lang="en-US" altLang="ko-KR" sz="1400" dirty="0"/>
                        <a:t>&amp; Bash Shell Add-in </a:t>
                      </a:r>
                      <a:r>
                        <a:rPr lang="ko-KR" altLang="en-US" sz="1400" dirty="0"/>
                        <a:t>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24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Golang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1.25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05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Node JS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1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Hyperledger SDK 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2101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0C2835-E4E0-4909-B6AD-87533C0D350C}"/>
              </a:ext>
            </a:extLst>
          </p:cNvPr>
          <p:cNvSpPr/>
          <p:nvPr/>
        </p:nvSpPr>
        <p:spPr>
          <a:xfrm>
            <a:off x="3226279" y="1138687"/>
            <a:ext cx="8557404" cy="234669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Hyperledger Fabric </a:t>
            </a:r>
            <a:r>
              <a:rPr lang="ko-KR" altLang="en-US" b="1" dirty="0">
                <a:solidFill>
                  <a:srgbClr val="7030A0"/>
                </a:solidFill>
              </a:rPr>
              <a:t>개발환경 구성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80316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Caliper</a:t>
                      </a:r>
                      <a:r>
                        <a:rPr lang="ko-KR" altLang="en-US" dirty="0"/>
                        <a:t>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42978B8-9CC9-44BB-926D-E9816515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31" y="3734387"/>
            <a:ext cx="1256612" cy="982442"/>
          </a:xfrm>
          <a:prstGeom prst="rect">
            <a:avLst/>
          </a:prstGeom>
        </p:spPr>
      </p:pic>
      <p:pic>
        <p:nvPicPr>
          <p:cNvPr id="2050" name="Picture 2" descr="Adapting Hyperledger Caliper to Custom Hyperledger Fabric Networks">
            <a:extLst>
              <a:ext uri="{FF2B5EF4-FFF2-40B4-BE49-F238E27FC236}">
                <a16:creationId xmlns:a16="http://schemas.microsoft.com/office/drawing/2014/main" id="{EF4BF291-57D3-4C40-AB26-0D6761F7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00" y="950615"/>
            <a:ext cx="1723185" cy="106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초보를 위한 도커 안내서 - 도커란 무엇인가?">
            <a:extLst>
              <a:ext uri="{FF2B5EF4-FFF2-40B4-BE49-F238E27FC236}">
                <a16:creationId xmlns:a16="http://schemas.microsoft.com/office/drawing/2014/main" id="{DDA3C084-3AE8-408B-A0A6-5A0669DB4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5" y="2774633"/>
            <a:ext cx="850783" cy="7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Tutorial Hyperledger Fabric SDK Go: How to build your first app ...">
            <a:extLst>
              <a:ext uri="{FF2B5EF4-FFF2-40B4-BE49-F238E27FC236}">
                <a16:creationId xmlns:a16="http://schemas.microsoft.com/office/drawing/2014/main" id="{03212F5C-C55E-4433-B398-1475E22B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31" y="2925453"/>
            <a:ext cx="604724" cy="3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cker 부터 kubernetes 까지] [#5] Docker Compose 입문 - withj-kr ...">
            <a:extLst>
              <a:ext uri="{FF2B5EF4-FFF2-40B4-BE49-F238E27FC236}">
                <a16:creationId xmlns:a16="http://schemas.microsoft.com/office/drawing/2014/main" id="{0408BCEA-44F1-4058-B422-43D03D8A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4" y="1993737"/>
            <a:ext cx="1529850" cy="61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Node.js - 위키백과, 우리 모두의 백과사전">
            <a:extLst>
              <a:ext uri="{FF2B5EF4-FFF2-40B4-BE49-F238E27FC236}">
                <a16:creationId xmlns:a16="http://schemas.microsoft.com/office/drawing/2014/main" id="{70EE02B3-D305-453F-922D-5A5044B1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3" y="2952913"/>
            <a:ext cx="606306" cy="3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BEB4AD3-EBE1-419E-8535-A4937A0EE325}"/>
              </a:ext>
            </a:extLst>
          </p:cNvPr>
          <p:cNvSpPr/>
          <p:nvPr/>
        </p:nvSpPr>
        <p:spPr>
          <a:xfrm>
            <a:off x="3390181" y="738659"/>
            <a:ext cx="8557404" cy="279503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en-US" altLang="ko-KR" b="1" dirty="0">
                <a:solidFill>
                  <a:srgbClr val="7030A0"/>
                </a:solidFill>
              </a:rPr>
              <a:t>Hyperledger Fabric Caliper </a:t>
            </a:r>
            <a:r>
              <a:rPr lang="ko-KR" altLang="en-US" b="1" dirty="0">
                <a:solidFill>
                  <a:srgbClr val="7030A0"/>
                </a:solidFill>
              </a:rPr>
              <a:t>구성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DC712D1-AA7B-4DD7-8241-A05933A9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02381"/>
              </p:ext>
            </p:extLst>
          </p:nvPr>
        </p:nvGraphicFramePr>
        <p:xfrm>
          <a:off x="3622706" y="3118809"/>
          <a:ext cx="80827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755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Linux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–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ubuntu 18.04 LTS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D415003-6DD1-4425-BBE3-4222F05D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77418"/>
              </p:ext>
            </p:extLst>
          </p:nvPr>
        </p:nvGraphicFramePr>
        <p:xfrm>
          <a:off x="3622706" y="2333804"/>
          <a:ext cx="1872319" cy="6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19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Docker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369EB1-CC0B-4C96-A369-1B65BE7EF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17055"/>
              </p:ext>
            </p:extLst>
          </p:nvPr>
        </p:nvGraphicFramePr>
        <p:xfrm>
          <a:off x="7902764" y="2319588"/>
          <a:ext cx="1780762" cy="5998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0762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599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Node JS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9B2BF18-1759-4705-AADC-0DDAC9361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16551"/>
              </p:ext>
            </p:extLst>
          </p:nvPr>
        </p:nvGraphicFramePr>
        <p:xfrm>
          <a:off x="5833273" y="2333235"/>
          <a:ext cx="1773406" cy="60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340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Hyperledger SDK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17FC21-02D8-4EC5-8D22-597BBDA25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511039"/>
              </p:ext>
            </p:extLst>
          </p:nvPr>
        </p:nvGraphicFramePr>
        <p:xfrm>
          <a:off x="3622706" y="1548799"/>
          <a:ext cx="8082754" cy="6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275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Docker-Compose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704EA4F-95E0-447D-A384-FF209E32A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435040"/>
              </p:ext>
            </p:extLst>
          </p:nvPr>
        </p:nvGraphicFramePr>
        <p:xfrm>
          <a:off x="3622706" y="781859"/>
          <a:ext cx="3983973" cy="604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3973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Hyperledger Caliper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7D2A07B3-4A2F-4DCC-8B1D-15A819EC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94" y="2698233"/>
            <a:ext cx="817107" cy="81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C61F358-A001-461E-BF49-7CBBE3345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55519"/>
              </p:ext>
            </p:extLst>
          </p:nvPr>
        </p:nvGraphicFramePr>
        <p:xfrm>
          <a:off x="10023893" y="2303364"/>
          <a:ext cx="1681567" cy="6046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815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G++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D619E63-7DE8-4635-9E05-7523E95B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8683"/>
              </p:ext>
            </p:extLst>
          </p:nvPr>
        </p:nvGraphicFramePr>
        <p:xfrm>
          <a:off x="7721487" y="781859"/>
          <a:ext cx="3983973" cy="604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3973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60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Hyperledger Caliper CLI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7FB0F9AB-6F11-488D-8ED7-45DEEB8E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68344"/>
              </p:ext>
            </p:extLst>
          </p:nvPr>
        </p:nvGraphicFramePr>
        <p:xfrm>
          <a:off x="3622706" y="4101945"/>
          <a:ext cx="8082756" cy="250133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41378">
                  <a:extLst>
                    <a:ext uri="{9D8B030D-6E8A-4147-A177-3AD203B41FA5}">
                      <a16:colId xmlns:a16="http://schemas.microsoft.com/office/drawing/2014/main" val="527906554"/>
                    </a:ext>
                  </a:extLst>
                </a:gridCol>
                <a:gridCol w="4041378">
                  <a:extLst>
                    <a:ext uri="{9D8B030D-6E8A-4147-A177-3AD203B41FA5}">
                      <a16:colId xmlns:a16="http://schemas.microsoft.com/office/drawing/2014/main" val="4149564590"/>
                    </a:ext>
                  </a:extLst>
                </a:gridCol>
              </a:tblGrid>
              <a:tr h="312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242842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Linux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18.04 LTS (Server)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695457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Caliper adapter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Hyperledger Fabric 1.4 Add - in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243571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19.03.8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050188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Docker-Compose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1.25.5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415000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Hyperledger SDK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21019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Node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JS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40691"/>
                  </a:ext>
                </a:extLst>
              </a:tr>
              <a:tr h="312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G++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675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71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Chain code </a:t>
                      </a:r>
                      <a:r>
                        <a:rPr lang="ko-KR" altLang="en-US" dirty="0"/>
                        <a:t>소스코드 설명서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41752185-EEF1-4107-8350-BB3328297A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41750" y="1462215"/>
            <a:ext cx="4286250" cy="16383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E391EAF-8456-4AA0-972B-0A7328543A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571" y="3757485"/>
            <a:ext cx="5109210" cy="261048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5DC87D6-DCB0-4245-AD0A-15B59C09F9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757485"/>
            <a:ext cx="4970145" cy="2484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175127-A6DB-45B9-A17C-6F08C6A7EAEA}"/>
              </a:ext>
            </a:extLst>
          </p:cNvPr>
          <p:cNvSpPr txBox="1"/>
          <p:nvPr/>
        </p:nvSpPr>
        <p:spPr>
          <a:xfrm>
            <a:off x="5169408" y="165811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전력거래 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5A07A9-5D70-4B52-B77E-B6EC6062B2C8}"/>
              </a:ext>
            </a:extLst>
          </p:cNvPr>
          <p:cNvSpPr txBox="1"/>
          <p:nvPr/>
        </p:nvSpPr>
        <p:spPr>
          <a:xfrm>
            <a:off x="1638336" y="3429000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사용자와 </a:t>
            </a:r>
            <a:r>
              <a:rPr lang="en-US" altLang="ko-KR" dirty="0" err="1"/>
              <a:t>Kepco</a:t>
            </a:r>
            <a:r>
              <a:rPr lang="ko-KR" altLang="en-US" dirty="0"/>
              <a:t>의 전력 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910DDB-8E1F-4F9D-95CB-291C4F13EB76}"/>
              </a:ext>
            </a:extLst>
          </p:cNvPr>
          <p:cNvSpPr txBox="1"/>
          <p:nvPr/>
        </p:nvSpPr>
        <p:spPr>
          <a:xfrm>
            <a:off x="7283232" y="3429000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Kepco</a:t>
            </a:r>
            <a:r>
              <a:rPr lang="ko-KR" altLang="en-US" dirty="0"/>
              <a:t> 와 </a:t>
            </a:r>
            <a:r>
              <a:rPr lang="ko-KR" altLang="en-US" dirty="0" err="1"/>
              <a:t>사용자간의</a:t>
            </a:r>
            <a:r>
              <a:rPr lang="ko-KR" altLang="en-US" dirty="0"/>
              <a:t> 거래 예</a:t>
            </a:r>
          </a:p>
        </p:txBody>
      </p:sp>
    </p:spTree>
    <p:extLst>
      <p:ext uri="{BB962C8B-B14F-4D97-AF65-F5344CB8AC3E}">
        <p14:creationId xmlns:p14="http://schemas.microsoft.com/office/powerpoint/2010/main" val="217946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07757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Chain code </a:t>
                      </a:r>
                      <a:r>
                        <a:rPr lang="ko-KR" altLang="en-US" dirty="0"/>
                        <a:t>소스코드 설명서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0C3604A-59FC-4A7A-A413-06EA32047211}"/>
              </a:ext>
            </a:extLst>
          </p:cNvPr>
          <p:cNvSpPr/>
          <p:nvPr/>
        </p:nvSpPr>
        <p:spPr>
          <a:xfrm>
            <a:off x="2546949" y="1492369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DD915A-CF28-4725-B0E9-30E52973AE63}"/>
              </a:ext>
            </a:extLst>
          </p:cNvPr>
          <p:cNvSpPr/>
          <p:nvPr/>
        </p:nvSpPr>
        <p:spPr>
          <a:xfrm>
            <a:off x="4022497" y="1492368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9EED23-FB08-49C4-A47F-7B4D53AE0355}"/>
              </a:ext>
            </a:extLst>
          </p:cNvPr>
          <p:cNvSpPr/>
          <p:nvPr/>
        </p:nvSpPr>
        <p:spPr>
          <a:xfrm>
            <a:off x="5446504" y="1492366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C6828A-9FCB-43EC-AA6C-C0004C7244BE}"/>
              </a:ext>
            </a:extLst>
          </p:cNvPr>
          <p:cNvSpPr/>
          <p:nvPr/>
        </p:nvSpPr>
        <p:spPr>
          <a:xfrm>
            <a:off x="6889777" y="1525272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D2E20E-4648-4221-B7FB-98420DBC8319}"/>
              </a:ext>
            </a:extLst>
          </p:cNvPr>
          <p:cNvSpPr/>
          <p:nvPr/>
        </p:nvSpPr>
        <p:spPr>
          <a:xfrm>
            <a:off x="8319606" y="1492365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ED47E-3C5F-4B38-AD66-FEB0B3CF8072}"/>
              </a:ext>
            </a:extLst>
          </p:cNvPr>
          <p:cNvSpPr/>
          <p:nvPr/>
        </p:nvSpPr>
        <p:spPr>
          <a:xfrm>
            <a:off x="9859926" y="1406101"/>
            <a:ext cx="45719" cy="48394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EA12B-E9FD-4C0E-A89E-C22125DF2C29}"/>
              </a:ext>
            </a:extLst>
          </p:cNvPr>
          <p:cNvSpPr txBox="1"/>
          <p:nvPr/>
        </p:nvSpPr>
        <p:spPr>
          <a:xfrm>
            <a:off x="2260121" y="1155940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8D011-C5B5-4E0D-A4C1-D1EE618C2959}"/>
              </a:ext>
            </a:extLst>
          </p:cNvPr>
          <p:cNvSpPr txBox="1"/>
          <p:nvPr/>
        </p:nvSpPr>
        <p:spPr>
          <a:xfrm>
            <a:off x="2812533" y="195819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Init()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C0BDFC1-8350-4369-ADFA-D04F7EDE3E93}"/>
              </a:ext>
            </a:extLst>
          </p:cNvPr>
          <p:cNvCxnSpPr/>
          <p:nvPr/>
        </p:nvCxnSpPr>
        <p:spPr>
          <a:xfrm>
            <a:off x="2588897" y="2327528"/>
            <a:ext cx="143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EC78D-07ED-4430-B4E1-EF0E4EEDD451}"/>
              </a:ext>
            </a:extLst>
          </p:cNvPr>
          <p:cNvSpPr txBox="1"/>
          <p:nvPr/>
        </p:nvSpPr>
        <p:spPr>
          <a:xfrm>
            <a:off x="4061040" y="2405816"/>
            <a:ext cx="137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CallExchange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BA12E9-0E13-4DED-A64F-0C7F71A43CA0}"/>
              </a:ext>
            </a:extLst>
          </p:cNvPr>
          <p:cNvCxnSpPr/>
          <p:nvPr/>
        </p:nvCxnSpPr>
        <p:spPr>
          <a:xfrm>
            <a:off x="4022497" y="3052147"/>
            <a:ext cx="143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2403E5-70A1-434A-A3CD-85430C9CB304}"/>
              </a:ext>
            </a:extLst>
          </p:cNvPr>
          <p:cNvSpPr txBox="1"/>
          <p:nvPr/>
        </p:nvSpPr>
        <p:spPr>
          <a:xfrm>
            <a:off x="5670139" y="3329796"/>
            <a:ext cx="102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Invoke()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7527E2-0AC4-4B1A-913A-7B181F371B29}"/>
              </a:ext>
            </a:extLst>
          </p:cNvPr>
          <p:cNvCxnSpPr>
            <a:cxnSpLocks/>
          </p:cNvCxnSpPr>
          <p:nvPr/>
        </p:nvCxnSpPr>
        <p:spPr>
          <a:xfrm>
            <a:off x="5446504" y="3699128"/>
            <a:ext cx="143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D69720-1CBF-462F-8EAB-A7F42E1D41D4}"/>
              </a:ext>
            </a:extLst>
          </p:cNvPr>
          <p:cNvSpPr txBox="1"/>
          <p:nvPr/>
        </p:nvSpPr>
        <p:spPr>
          <a:xfrm>
            <a:off x="7123086" y="4209690"/>
            <a:ext cx="6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Set()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239FF7-5A57-4DD5-A62C-58D588EB213A}"/>
              </a:ext>
            </a:extLst>
          </p:cNvPr>
          <p:cNvCxnSpPr>
            <a:cxnSpLocks/>
          </p:cNvCxnSpPr>
          <p:nvPr/>
        </p:nvCxnSpPr>
        <p:spPr>
          <a:xfrm>
            <a:off x="6899450" y="4579022"/>
            <a:ext cx="143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440495-91F4-45B0-B31A-E416ED4421AC}"/>
              </a:ext>
            </a:extLst>
          </p:cNvPr>
          <p:cNvSpPr txBox="1"/>
          <p:nvPr/>
        </p:nvSpPr>
        <p:spPr>
          <a:xfrm>
            <a:off x="8354826" y="5076048"/>
            <a:ext cx="155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Committing()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54F7AC1-27D9-4E58-AA05-953237543B55}"/>
              </a:ext>
            </a:extLst>
          </p:cNvPr>
          <p:cNvCxnSpPr>
            <a:cxnSpLocks/>
          </p:cNvCxnSpPr>
          <p:nvPr/>
        </p:nvCxnSpPr>
        <p:spPr>
          <a:xfrm>
            <a:off x="8426326" y="5467543"/>
            <a:ext cx="1433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F8D609-229C-4A80-A1DD-1E983C0DB279}"/>
              </a:ext>
            </a:extLst>
          </p:cNvPr>
          <p:cNvSpPr txBox="1"/>
          <p:nvPr/>
        </p:nvSpPr>
        <p:spPr>
          <a:xfrm>
            <a:off x="9652177" y="103676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70060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Chain code </a:t>
                      </a:r>
                      <a:r>
                        <a:rPr lang="ko-KR" altLang="en-US" dirty="0"/>
                        <a:t>주요 소스코드 설명서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BCE8B4-8D03-4EC1-B837-99676C130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08218"/>
              </p:ext>
            </p:extLst>
          </p:nvPr>
        </p:nvGraphicFramePr>
        <p:xfrm>
          <a:off x="1853184" y="763664"/>
          <a:ext cx="8491728" cy="4424742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159796">
                  <a:extLst>
                    <a:ext uri="{9D8B030D-6E8A-4147-A177-3AD203B41FA5}">
                      <a16:colId xmlns:a16="http://schemas.microsoft.com/office/drawing/2014/main" val="2947614020"/>
                    </a:ext>
                  </a:extLst>
                </a:gridCol>
                <a:gridCol w="4191041">
                  <a:extLst>
                    <a:ext uri="{9D8B030D-6E8A-4147-A177-3AD203B41FA5}">
                      <a16:colId xmlns:a16="http://schemas.microsoft.com/office/drawing/2014/main" val="407519195"/>
                    </a:ext>
                  </a:extLst>
                </a:gridCol>
                <a:gridCol w="2140891">
                  <a:extLst>
                    <a:ext uri="{9D8B030D-6E8A-4147-A177-3AD203B41FA5}">
                      <a16:colId xmlns:a16="http://schemas.microsoft.com/office/drawing/2014/main" val="2863638617"/>
                    </a:ext>
                  </a:extLst>
                </a:gridCol>
              </a:tblGrid>
              <a:tr h="416622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200" dirty="0">
                          <a:effectLst/>
                        </a:rPr>
                        <a:t>API </a:t>
                      </a:r>
                      <a:r>
                        <a:rPr lang="ko-KR" sz="1200" dirty="0">
                          <a:effectLst/>
                        </a:rPr>
                        <a:t>함수이름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200" dirty="0">
                          <a:effectLst/>
                        </a:rPr>
                        <a:t>주요 기능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200" dirty="0">
                          <a:effectLst/>
                        </a:rPr>
                        <a:t>위치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95625998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callExchange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100" dirty="0">
                          <a:effectLst/>
                        </a:rPr>
                        <a:t>주요 코드 중 </a:t>
                      </a:r>
                      <a:r>
                        <a:rPr lang="en-US" altLang="ko-KR" sz="1100" dirty="0" err="1">
                          <a:effectLst/>
                        </a:rPr>
                        <a:t>callExchange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함수의 주요 내용입니다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이는 </a:t>
                      </a:r>
                      <a:r>
                        <a:rPr lang="ko-KR" altLang="en-US" sz="1100" dirty="0" err="1">
                          <a:effectLst/>
                        </a:rPr>
                        <a:t>피어간</a:t>
                      </a:r>
                      <a:r>
                        <a:rPr lang="ko-KR" altLang="en-US" sz="1100" dirty="0">
                          <a:effectLst/>
                        </a:rPr>
                        <a:t> 동기화를 위한 추가 코드입니다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동기화 기술은 </a:t>
                      </a:r>
                      <a:r>
                        <a:rPr lang="ko-KR" altLang="en-US" sz="1100" dirty="0" err="1">
                          <a:effectLst/>
                        </a:rPr>
                        <a:t>뮤택스</a:t>
                      </a:r>
                      <a:r>
                        <a:rPr lang="ko-KR" altLang="en-US" sz="1100" dirty="0">
                          <a:effectLst/>
                        </a:rPr>
                        <a:t> 계열을 사용하였습니다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본 동기화 기술은 한국전력공사 전력연구원 블록체인 테스트베드의 성능 향상을 위해 추가한 기능입니다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src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api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ledgeriapi.go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20786717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>
                          <a:effectLst/>
                        </a:rPr>
                        <a:t>committing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dirty="0" err="1">
                          <a:effectLst/>
                        </a:rPr>
                        <a:t>callExchange</a:t>
                      </a:r>
                      <a:r>
                        <a:rPr lang="en-US" altLang="ko-KR" sz="1100" dirty="0">
                          <a:effectLst/>
                        </a:rPr>
                        <a:t>() </a:t>
                      </a:r>
                      <a:r>
                        <a:rPr lang="ko-KR" altLang="en-US" sz="1100" dirty="0">
                          <a:effectLst/>
                        </a:rPr>
                        <a:t>함수에서 인터페이스를 통해 거래가 완료되면 각각의 </a:t>
                      </a:r>
                      <a:r>
                        <a:rPr lang="en-US" altLang="ko-KR" sz="1100" dirty="0">
                          <a:effectLst/>
                        </a:rPr>
                        <a:t>Peer</a:t>
                      </a:r>
                      <a:r>
                        <a:rPr lang="ko-KR" altLang="en-US" sz="1100" dirty="0">
                          <a:effectLst/>
                        </a:rPr>
                        <a:t>가 </a:t>
                      </a:r>
                      <a:r>
                        <a:rPr lang="ko-KR" altLang="en-US" sz="1100" dirty="0" err="1">
                          <a:effectLst/>
                        </a:rPr>
                        <a:t>뮤텍스를</a:t>
                      </a:r>
                      <a:r>
                        <a:rPr lang="ko-KR" altLang="en-US" sz="1100" dirty="0">
                          <a:effectLst/>
                        </a:rPr>
                        <a:t> 통한 동기화가 끝난 것을 확인하고 </a:t>
                      </a:r>
                      <a:r>
                        <a:rPr lang="en-US" altLang="ko-KR" sz="1100" dirty="0">
                          <a:effectLst/>
                        </a:rPr>
                        <a:t>Kafka</a:t>
                      </a:r>
                      <a:r>
                        <a:rPr lang="ko-KR" altLang="en-US" sz="1100" dirty="0">
                          <a:effectLst/>
                        </a:rPr>
                        <a:t>에 신호를 보내기 전 동기화의 잠금을 푸는 역할을 담당합니다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잠금이 풀리면 </a:t>
                      </a:r>
                      <a:r>
                        <a:rPr lang="en-US" altLang="ko-KR" sz="1100" dirty="0">
                          <a:effectLst/>
                        </a:rPr>
                        <a:t>Sample2.go</a:t>
                      </a:r>
                      <a:r>
                        <a:rPr lang="ko-KR" altLang="en-US" sz="1100" dirty="0">
                          <a:effectLst/>
                        </a:rPr>
                        <a:t>의 </a:t>
                      </a:r>
                      <a:r>
                        <a:rPr lang="en-US" altLang="ko-KR" sz="1100" dirty="0">
                          <a:effectLst/>
                        </a:rPr>
                        <a:t>commit() </a:t>
                      </a:r>
                      <a:r>
                        <a:rPr lang="ko-KR" altLang="en-US" sz="1100" dirty="0">
                          <a:effectLst/>
                        </a:rPr>
                        <a:t>함수를 호출합니다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호출 하기 전 중요한 것은 </a:t>
                      </a:r>
                      <a:r>
                        <a:rPr lang="en-US" altLang="ko-KR" sz="1100" dirty="0" err="1">
                          <a:effectLst/>
                        </a:rPr>
                        <a:t>setState</a:t>
                      </a:r>
                      <a:r>
                        <a:rPr lang="en-US" altLang="ko-KR" sz="1100" dirty="0">
                          <a:effectLst/>
                        </a:rPr>
                        <a:t>() </a:t>
                      </a:r>
                      <a:r>
                        <a:rPr lang="ko-KR" altLang="en-US" sz="1100" dirty="0">
                          <a:effectLst/>
                        </a:rPr>
                        <a:t>함수를 호출하여 데이터 처리를 진행합니다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src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api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ledgerapi.go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5960002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getState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dirty="0" err="1">
                          <a:effectLst/>
                        </a:rPr>
                        <a:t>callExchange</a:t>
                      </a:r>
                      <a:r>
                        <a:rPr lang="en-US" altLang="ko-KR" sz="1100" dirty="0">
                          <a:effectLst/>
                        </a:rPr>
                        <a:t>() </a:t>
                      </a:r>
                      <a:r>
                        <a:rPr lang="ko-KR" altLang="en-US" sz="1100" dirty="0">
                          <a:effectLst/>
                        </a:rPr>
                        <a:t>함수에서 </a:t>
                      </a:r>
                      <a:r>
                        <a:rPr lang="ko-KR" altLang="en-US" sz="1100" dirty="0" err="1">
                          <a:effectLst/>
                        </a:rPr>
                        <a:t>상태값을</a:t>
                      </a:r>
                      <a:r>
                        <a:rPr lang="ko-KR" altLang="en-US" sz="1100" dirty="0">
                          <a:effectLst/>
                        </a:rPr>
                        <a:t> 가지고 오면서 아직 처리되지 않는 것이 있는지 확인하고 </a:t>
                      </a:r>
                      <a:r>
                        <a:rPr lang="ko-KR" altLang="en-US" sz="1100" dirty="0" err="1">
                          <a:effectLst/>
                        </a:rPr>
                        <a:t>뮤텍스에</a:t>
                      </a:r>
                      <a:r>
                        <a:rPr lang="ko-KR" altLang="en-US" sz="1100" dirty="0">
                          <a:effectLst/>
                        </a:rPr>
                        <a:t> 잠금이 있는지 확인합니다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만약 </a:t>
                      </a:r>
                      <a:r>
                        <a:rPr lang="ko-KR" altLang="en-US" sz="1100" dirty="0" err="1">
                          <a:effectLst/>
                        </a:rPr>
                        <a:t>뮤텍스가</a:t>
                      </a:r>
                      <a:r>
                        <a:rPr lang="ko-KR" altLang="en-US" sz="1100" dirty="0">
                          <a:effectLst/>
                        </a:rPr>
                        <a:t> 잠금을 하고 있을 경우 비동기 처리에서 처리를 하기 위해 일시적으로 대기를 하게 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대기 할 때 처리할 트랜잭션의 </a:t>
                      </a:r>
                      <a:r>
                        <a:rPr lang="en-US" altLang="ko-KR" sz="1100" dirty="0">
                          <a:effectLst/>
                        </a:rPr>
                        <a:t>Key </a:t>
                      </a:r>
                      <a:r>
                        <a:rPr lang="ko-KR" altLang="en-US" sz="1100" dirty="0">
                          <a:effectLst/>
                        </a:rPr>
                        <a:t>값을 가지고 있어서 </a:t>
                      </a:r>
                      <a:r>
                        <a:rPr lang="ko-KR" altLang="en-US" sz="1100" dirty="0" err="1">
                          <a:effectLst/>
                        </a:rPr>
                        <a:t>뮤텍스의</a:t>
                      </a:r>
                      <a:r>
                        <a:rPr lang="ko-KR" altLang="en-US" sz="1100" dirty="0">
                          <a:effectLst/>
                        </a:rPr>
                        <a:t> 잠금이 풀리면 </a:t>
                      </a:r>
                      <a:r>
                        <a:rPr lang="en-US" altLang="ko-KR" sz="1100" dirty="0">
                          <a:effectLst/>
                        </a:rPr>
                        <a:t>Key</a:t>
                      </a:r>
                      <a:r>
                        <a:rPr lang="ko-KR" altLang="en-US" sz="1100" dirty="0">
                          <a:effectLst/>
                        </a:rPr>
                        <a:t>에 있는 것을 빨리 찾아서 트랜잭션을 처리할 수 있도록 합니다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src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api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fabric.go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34869055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setSate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l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dirty="0">
                          <a:effectLst/>
                        </a:rPr>
                        <a:t>committing() </a:t>
                      </a:r>
                      <a:r>
                        <a:rPr lang="ko-KR" altLang="en-US" sz="1100" dirty="0">
                          <a:effectLst/>
                        </a:rPr>
                        <a:t>함수가 실행될 때 트랜잭션의 상태를 확인합니다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 err="1">
                          <a:effectLst/>
                        </a:rPr>
                        <a:t>뮤텍스에</a:t>
                      </a:r>
                      <a:r>
                        <a:rPr lang="ko-KR" altLang="en-US" sz="1100" dirty="0">
                          <a:effectLst/>
                        </a:rPr>
                        <a:t> 잠금이 없을 경우 바로 트랜잭션을 처리합니다</a:t>
                      </a:r>
                      <a:r>
                        <a:rPr lang="en-US" altLang="ko-KR" sz="1100" dirty="0">
                          <a:effectLst/>
                        </a:rPr>
                        <a:t>. </a:t>
                      </a:r>
                      <a:r>
                        <a:rPr lang="ko-KR" altLang="en-US" sz="1100" dirty="0">
                          <a:effectLst/>
                        </a:rPr>
                        <a:t>즉 쓰기나 업데이트 등을 할 때 한번 더 상태를 확인 후 대기를 할 지 아니면 바로 처리할 지를 판단하는 것으로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데이터의 무결성을 더 높이기 위해서 사용하는 함수 입니다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100" dirty="0" err="1">
                          <a:effectLst/>
                        </a:rPr>
                        <a:t>src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api</a:t>
                      </a:r>
                      <a:r>
                        <a:rPr lang="en-AU" sz="1100" dirty="0">
                          <a:effectLst/>
                        </a:rPr>
                        <a:t>/</a:t>
                      </a:r>
                      <a:r>
                        <a:rPr lang="en-AU" sz="1100" dirty="0" err="1">
                          <a:effectLst/>
                        </a:rPr>
                        <a:t>fabric.go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6036690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AD5038-BBF8-46A1-B267-B961F682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44890"/>
              </p:ext>
            </p:extLst>
          </p:nvPr>
        </p:nvGraphicFramePr>
        <p:xfrm>
          <a:off x="1847088" y="5224982"/>
          <a:ext cx="8497824" cy="1582016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161346">
                  <a:extLst>
                    <a:ext uri="{9D8B030D-6E8A-4147-A177-3AD203B41FA5}">
                      <a16:colId xmlns:a16="http://schemas.microsoft.com/office/drawing/2014/main" val="2947614020"/>
                    </a:ext>
                  </a:extLst>
                </a:gridCol>
                <a:gridCol w="4194050">
                  <a:extLst>
                    <a:ext uri="{9D8B030D-6E8A-4147-A177-3AD203B41FA5}">
                      <a16:colId xmlns:a16="http://schemas.microsoft.com/office/drawing/2014/main" val="407519195"/>
                    </a:ext>
                  </a:extLst>
                </a:gridCol>
                <a:gridCol w="2142428">
                  <a:extLst>
                    <a:ext uri="{9D8B030D-6E8A-4147-A177-3AD203B41FA5}">
                      <a16:colId xmlns:a16="http://schemas.microsoft.com/office/drawing/2014/main" val="2863638617"/>
                    </a:ext>
                  </a:extLst>
                </a:gridCol>
              </a:tblGrid>
              <a:tr h="437546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dirty="0">
                          <a:effectLst/>
                          <a:latin typeface="Segoe"/>
                          <a:ea typeface="Segoe"/>
                          <a:cs typeface="Segoe"/>
                        </a:rPr>
                        <a:t>Golang</a:t>
                      </a:r>
                      <a:r>
                        <a:rPr lang="ko-KR" altLang="en-US" sz="1100" dirty="0">
                          <a:effectLst/>
                          <a:latin typeface="Segoe"/>
                          <a:ea typeface="Segoe"/>
                          <a:cs typeface="Segoe"/>
                        </a:rPr>
                        <a:t> </a:t>
                      </a:r>
                      <a:r>
                        <a:rPr lang="en-US" altLang="ko-KR" sz="1100" dirty="0">
                          <a:effectLst/>
                          <a:latin typeface="Segoe"/>
                          <a:ea typeface="Segoe"/>
                          <a:cs typeface="Segoe"/>
                        </a:rPr>
                        <a:t>import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100" dirty="0">
                          <a:effectLst/>
                          <a:latin typeface="Segoe"/>
                          <a:ea typeface="Segoe"/>
                          <a:cs typeface="Segoe"/>
                        </a:rPr>
                        <a:t>Package </a:t>
                      </a:r>
                      <a:r>
                        <a:rPr lang="ko-KR" altLang="en-US" sz="1100" dirty="0">
                          <a:effectLst/>
                          <a:latin typeface="Segoe"/>
                          <a:ea typeface="Segoe"/>
                          <a:cs typeface="Segoe"/>
                        </a:rPr>
                        <a:t>이름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ko-KR" sz="1100" dirty="0">
                          <a:effectLst/>
                        </a:rPr>
                        <a:t>위치</a:t>
                      </a:r>
                      <a:endParaRPr lang="ko-KR" sz="12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956259986"/>
                  </a:ext>
                </a:extLst>
              </a:tr>
              <a:tr h="76298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dirty="0">
                          <a:effectLst/>
                          <a:latin typeface="Segoe"/>
                          <a:ea typeface="Segoe"/>
                          <a:cs typeface="Segoe"/>
                        </a:rPr>
                        <a:t>google.golang.org/</a:t>
                      </a:r>
                      <a:r>
                        <a:rPr lang="en-US" altLang="ko-KR" sz="1200" dirty="0" err="1">
                          <a:effectLst/>
                          <a:latin typeface="Segoe"/>
                          <a:ea typeface="Segoe"/>
                          <a:cs typeface="Segoe"/>
                        </a:rPr>
                        <a:t>grpc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dirty="0" err="1">
                          <a:effectLst/>
                        </a:rPr>
                        <a:t>grpc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200" dirty="0" err="1">
                          <a:effectLst/>
                        </a:rPr>
                        <a:t>Peer.go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207867172"/>
                  </a:ext>
                </a:extLst>
              </a:tr>
              <a:tr h="381490"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altLang="ko-KR" sz="1200" dirty="0">
                          <a:effectLst/>
                          <a:latin typeface="Segoe"/>
                          <a:ea typeface="Segoe"/>
                          <a:cs typeface="Segoe"/>
                        </a:rPr>
                        <a:t>google.golang.org/</a:t>
                      </a:r>
                      <a:r>
                        <a:rPr lang="en-AU" altLang="ko-KR" sz="1200" dirty="0" err="1">
                          <a:effectLst/>
                          <a:latin typeface="Segoe"/>
                          <a:ea typeface="Segoe"/>
                          <a:cs typeface="Segoe"/>
                        </a:rPr>
                        <a:t>grpc</a:t>
                      </a:r>
                      <a:r>
                        <a:rPr lang="en-AU" altLang="ko-KR" sz="1200" dirty="0">
                          <a:effectLst/>
                          <a:latin typeface="Segoe"/>
                          <a:ea typeface="Segoe"/>
                          <a:cs typeface="Segoe"/>
                        </a:rPr>
                        <a:t>/reflection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ctr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dirty="0">
                          <a:effectLst/>
                          <a:latin typeface="Segoe"/>
                          <a:ea typeface="Segoe"/>
                          <a:cs typeface="Segoe"/>
                        </a:rPr>
                        <a:t>reflection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marL="144145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AU" sz="1200" dirty="0" err="1">
                          <a:effectLst/>
                        </a:rPr>
                        <a:t>src</a:t>
                      </a:r>
                      <a:r>
                        <a:rPr lang="en-AU" sz="1200" dirty="0">
                          <a:effectLst/>
                        </a:rPr>
                        <a:t>/</a:t>
                      </a:r>
                      <a:r>
                        <a:rPr lang="en-AU" sz="1200" dirty="0" err="1">
                          <a:effectLst/>
                        </a:rPr>
                        <a:t>api</a:t>
                      </a:r>
                      <a:r>
                        <a:rPr lang="en-AU" sz="1200" dirty="0">
                          <a:effectLst/>
                        </a:rPr>
                        <a:t>/</a:t>
                      </a:r>
                      <a:r>
                        <a:rPr lang="en-AU" sz="1200" dirty="0" err="1">
                          <a:effectLst/>
                        </a:rPr>
                        <a:t>ledgerapi.go</a:t>
                      </a:r>
                      <a:endParaRPr lang="ko-KR" sz="1400" dirty="0">
                        <a:effectLst/>
                        <a:latin typeface="Segoe"/>
                        <a:ea typeface="Segoe"/>
                        <a:cs typeface="Segoe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59600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51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86873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Dapp </a:t>
                      </a:r>
                      <a:r>
                        <a:rPr lang="ko-KR" altLang="en-US" dirty="0"/>
                        <a:t>주요 코드 설명서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0F121DA-6E79-47EB-B149-59ADF4D0C8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74483" y="992886"/>
            <a:ext cx="4133850" cy="3238500"/>
          </a:xfrm>
          <a:prstGeom prst="rect">
            <a:avLst/>
          </a:prstGeom>
        </p:spPr>
      </p:pic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5580D5B-B57F-4DCC-B2A2-579549B82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21306"/>
              </p:ext>
            </p:extLst>
          </p:nvPr>
        </p:nvGraphicFramePr>
        <p:xfrm>
          <a:off x="776225" y="1341458"/>
          <a:ext cx="6721854" cy="448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487">
                  <a:extLst>
                    <a:ext uri="{9D8B030D-6E8A-4147-A177-3AD203B41FA5}">
                      <a16:colId xmlns:a16="http://schemas.microsoft.com/office/drawing/2014/main" val="2783377642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1155438719"/>
                    </a:ext>
                  </a:extLst>
                </a:gridCol>
                <a:gridCol w="3255263">
                  <a:extLst>
                    <a:ext uri="{9D8B030D-6E8A-4147-A177-3AD203B41FA5}">
                      <a16:colId xmlns:a16="http://schemas.microsoft.com/office/drawing/2014/main" val="2692502254"/>
                    </a:ext>
                  </a:extLst>
                </a:gridCol>
              </a:tblGrid>
              <a:tr h="1121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폴더명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36978"/>
                  </a:ext>
                </a:extLst>
              </a:tr>
              <a:tr h="112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Contracts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스마트 </a:t>
                      </a:r>
                      <a:r>
                        <a:rPr lang="ko-KR" altLang="en-US" sz="1400" dirty="0" err="1"/>
                        <a:t>컨트랙트</a:t>
                      </a:r>
                      <a:r>
                        <a:rPr lang="ko-KR" altLang="en-US" sz="1400" dirty="0"/>
                        <a:t>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스마트 </a:t>
                      </a:r>
                      <a:r>
                        <a:rPr lang="ko-KR" altLang="en-US" sz="1400" dirty="0" err="1"/>
                        <a:t>컨트랙트가</a:t>
                      </a:r>
                      <a:r>
                        <a:rPr lang="ko-KR" altLang="en-US" sz="1400" dirty="0"/>
                        <a:t> 일어날 경우 해당 항목의 정보를 가져와서 처리하는 부분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606021"/>
                  </a:ext>
                </a:extLst>
              </a:tr>
              <a:tr h="112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Public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index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처음 </a:t>
                      </a:r>
                      <a:r>
                        <a:rPr lang="en-US" altLang="ko-KR" sz="1400" dirty="0"/>
                        <a:t>Dapp</a:t>
                      </a:r>
                      <a:r>
                        <a:rPr lang="ko-KR" altLang="en-US" sz="1400" dirty="0"/>
                        <a:t>에 접속되는 화면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869323"/>
                  </a:ext>
                </a:extLst>
              </a:tr>
              <a:tr h="1121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src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Node JS</a:t>
                      </a:r>
                      <a:r>
                        <a:rPr lang="ko-KR" altLang="en-US" sz="1400" dirty="0"/>
                        <a:t>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실제 </a:t>
                      </a:r>
                      <a:r>
                        <a:rPr lang="en-US" altLang="ko-KR" sz="1400" dirty="0"/>
                        <a:t>index </a:t>
                      </a:r>
                      <a:r>
                        <a:rPr lang="ko-KR" altLang="en-US" sz="1400" dirty="0"/>
                        <a:t>화면 및 모든 화면에서 처리되는 코드가 있는 부분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74845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Keprinet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블록체인 실행 순서 매뉴얼 </a:t>
                      </a:r>
                      <a:r>
                        <a:rPr lang="en-US" altLang="ko-KR" dirty="0"/>
                        <a:t>– Hyperledger Fabric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4AE338-F873-4B6E-82A3-253830AB6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107204"/>
              </p:ext>
            </p:extLst>
          </p:nvPr>
        </p:nvGraphicFramePr>
        <p:xfrm>
          <a:off x="984434" y="1347276"/>
          <a:ext cx="9846323" cy="111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0F8B5F82-3580-4B61-A4D5-3012593A3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405780"/>
              </p:ext>
            </p:extLst>
          </p:nvPr>
        </p:nvGraphicFramePr>
        <p:xfrm>
          <a:off x="984433" y="3435748"/>
          <a:ext cx="9917345" cy="61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A590FCD6-6743-4ADE-91AF-9945ECFB8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525848"/>
              </p:ext>
            </p:extLst>
          </p:nvPr>
        </p:nvGraphicFramePr>
        <p:xfrm>
          <a:off x="984433" y="4598723"/>
          <a:ext cx="9917345" cy="61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DFC02D01-6EE8-4B54-94B3-12FDF9FBD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278969"/>
              </p:ext>
            </p:extLst>
          </p:nvPr>
        </p:nvGraphicFramePr>
        <p:xfrm>
          <a:off x="984432" y="5704279"/>
          <a:ext cx="9917345" cy="61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717E3C-9D7D-43B0-A14B-73B23B01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95925"/>
              </p:ext>
            </p:extLst>
          </p:nvPr>
        </p:nvGraphicFramePr>
        <p:xfrm>
          <a:off x="1054470" y="929993"/>
          <a:ext cx="278956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956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전체 서비스 시작 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737E8A3-5986-48CF-A622-8FBBFE215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03174"/>
              </p:ext>
            </p:extLst>
          </p:nvPr>
        </p:nvGraphicFramePr>
        <p:xfrm>
          <a:off x="1054469" y="2880266"/>
          <a:ext cx="278956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956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Keprinet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서버 시작 순서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49C21DF-7850-4A93-92A1-AF6BB286F94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984433" y="3741740"/>
            <a:ext cx="9917345" cy="1162975"/>
          </a:xfrm>
          <a:prstGeom prst="bentConnector5">
            <a:avLst>
              <a:gd name="adj1" fmla="val -2305"/>
              <a:gd name="adj2" fmla="val 50000"/>
              <a:gd name="adj3" fmla="val 1023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B26324B-53E0-40FF-828A-693772BF3C3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H="1">
            <a:off x="984432" y="4904715"/>
            <a:ext cx="9917346" cy="1105556"/>
          </a:xfrm>
          <a:prstGeom prst="bentConnector5">
            <a:avLst>
              <a:gd name="adj1" fmla="val -2305"/>
              <a:gd name="adj2" fmla="val 50000"/>
              <a:gd name="adj3" fmla="val 102305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2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C2BD9825-D2B9-4ED2-B060-EFE47B5C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95650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Keprinet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블록체인 실행 순서 매뉴얼 </a:t>
                      </a:r>
                      <a:r>
                        <a:rPr lang="en-US" altLang="ko-KR" dirty="0"/>
                        <a:t>– Caliper / </a:t>
                      </a:r>
                      <a:r>
                        <a:rPr lang="en-US" altLang="ko-KR" dirty="0" err="1"/>
                        <a:t>dApp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4BA950A4-61BC-4A0E-9136-34EB6D703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543370"/>
              </p:ext>
            </p:extLst>
          </p:nvPr>
        </p:nvGraphicFramePr>
        <p:xfrm>
          <a:off x="1046576" y="1580315"/>
          <a:ext cx="9917345" cy="61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80FDF9B4-D72A-47B1-9982-746355054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114460"/>
              </p:ext>
            </p:extLst>
          </p:nvPr>
        </p:nvGraphicFramePr>
        <p:xfrm>
          <a:off x="985909" y="3371899"/>
          <a:ext cx="9978011" cy="61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8938E74-B50C-48BE-AA06-A23D73E0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26788"/>
              </p:ext>
            </p:extLst>
          </p:nvPr>
        </p:nvGraphicFramePr>
        <p:xfrm>
          <a:off x="1046576" y="1095855"/>
          <a:ext cx="278956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956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Caliper</a:t>
                      </a:r>
                      <a:r>
                        <a:rPr lang="ko-KR" altLang="en-US" sz="1400" dirty="0"/>
                        <a:t> 시작과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D9F7677-B757-4D6F-A7DE-C3B9F5C380C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985909" y="1886307"/>
            <a:ext cx="9978012" cy="1791584"/>
          </a:xfrm>
          <a:prstGeom prst="bentConnector5">
            <a:avLst>
              <a:gd name="adj1" fmla="val -2291"/>
              <a:gd name="adj2" fmla="val 30179"/>
              <a:gd name="adj3" fmla="val 1022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E6F1191-2189-4D84-8248-03E514168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52702"/>
              </p:ext>
            </p:extLst>
          </p:nvPr>
        </p:nvGraphicFramePr>
        <p:xfrm>
          <a:off x="1046575" y="2791253"/>
          <a:ext cx="2789561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956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dApp</a:t>
                      </a:r>
                      <a:r>
                        <a:rPr lang="ko-KR" altLang="en-US" sz="1400" dirty="0"/>
                        <a:t> 시작과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1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F67EAC-274C-4977-9AB2-906E85C3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07" y="3163734"/>
            <a:ext cx="1259767" cy="728047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189A4EE-7F90-4331-99FB-20F04B0F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47537"/>
              </p:ext>
            </p:extLst>
          </p:nvPr>
        </p:nvGraphicFramePr>
        <p:xfrm>
          <a:off x="2658718" y="152558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0807">
                  <a:extLst>
                    <a:ext uri="{9D8B030D-6E8A-4147-A177-3AD203B41FA5}">
                      <a16:colId xmlns:a16="http://schemas.microsoft.com/office/drawing/2014/main" val="1705750858"/>
                    </a:ext>
                  </a:extLst>
                </a:gridCol>
                <a:gridCol w="6447193">
                  <a:extLst>
                    <a:ext uri="{9D8B030D-6E8A-4147-A177-3AD203B41FA5}">
                      <a16:colId xmlns:a16="http://schemas.microsoft.com/office/drawing/2014/main" val="315213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7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CPU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i-7 10</a:t>
                      </a:r>
                      <a:r>
                        <a:rPr lang="en-US" altLang="ko-KR" sz="1600" baseline="30000" dirty="0"/>
                        <a:t>th</a:t>
                      </a:r>
                      <a:r>
                        <a:rPr lang="en-US" altLang="ko-KR" sz="1600" dirty="0"/>
                        <a:t> 105100U 4 Core(s) / 8 Logical Process(s)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16 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HDD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NVME 1TB SSD Disk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Intel 1000 NIC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4664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C130F25-674F-4251-BD94-D3F1BF26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74699"/>
              </p:ext>
            </p:extLst>
          </p:nvPr>
        </p:nvGraphicFramePr>
        <p:xfrm>
          <a:off x="2658718" y="1091625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물리적 하드웨어 </a:t>
                      </a:r>
                      <a:r>
                        <a:rPr lang="en-US" altLang="ko-KR" dirty="0"/>
                        <a:t>: Lenovo ThinkPad X1 Carbon 7th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88B78FFA-DE78-40F8-8C25-01FCEA08E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8434"/>
              </p:ext>
            </p:extLst>
          </p:nvPr>
        </p:nvGraphicFramePr>
        <p:xfrm>
          <a:off x="2658718" y="3706361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OS(</a:t>
                      </a:r>
                      <a:r>
                        <a:rPr lang="ko-KR" altLang="en-US" dirty="0"/>
                        <a:t>운영체제</a:t>
                      </a:r>
                      <a:r>
                        <a:rPr lang="en-US" altLang="ko-KR" dirty="0"/>
                        <a:t>) : Windows 10 Pro English Build 18363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04025790-51E6-4F7F-8515-B32DA5E8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783461"/>
              </p:ext>
            </p:extLst>
          </p:nvPr>
        </p:nvGraphicFramePr>
        <p:xfrm>
          <a:off x="2658718" y="4116064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0807">
                  <a:extLst>
                    <a:ext uri="{9D8B030D-6E8A-4147-A177-3AD203B41FA5}">
                      <a16:colId xmlns:a16="http://schemas.microsoft.com/office/drawing/2014/main" val="1705750858"/>
                    </a:ext>
                  </a:extLst>
                </a:gridCol>
                <a:gridCol w="6447193">
                  <a:extLst>
                    <a:ext uri="{9D8B030D-6E8A-4147-A177-3AD203B41FA5}">
                      <a16:colId xmlns:a16="http://schemas.microsoft.com/office/drawing/2014/main" val="315213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7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가상화기술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Hypervisor – Microsoft Virtualization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Guest OS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Linux ubuntu 18.04 LTS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vCPU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 vCPU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1 vCPU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Virtual Memory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3G Memory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4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VHDX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40G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80 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05376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8C82919-5062-4932-9BA0-1A2533377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62393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하드웨어 정보 및 운영체제와 가상화</a:t>
                      </a:r>
                      <a:r>
                        <a:rPr lang="en-US" altLang="ko-KR" dirty="0"/>
                        <a:t>(Guest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OS</a:t>
                      </a:r>
                      <a:r>
                        <a:rPr lang="ko-KR" altLang="en-US" dirty="0"/>
                        <a:t> 정보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3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7E746F-ED12-452B-A27A-4E3F04CB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58" y="3541363"/>
            <a:ext cx="1236345" cy="1153922"/>
          </a:xfrm>
          <a:prstGeom prst="rect">
            <a:avLst/>
          </a:prstGeom>
        </p:spPr>
      </p:pic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010CF7B9-BD5C-4750-BE5E-C24162044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48050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 주요 기술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F8BF06C6-FF42-4728-9161-614C60A161B0}"/>
              </a:ext>
            </a:extLst>
          </p:cNvPr>
          <p:cNvGrpSpPr/>
          <p:nvPr/>
        </p:nvGrpSpPr>
        <p:grpSpPr>
          <a:xfrm>
            <a:off x="948858" y="5161594"/>
            <a:ext cx="1272174" cy="1252190"/>
            <a:chOff x="1967423" y="5161594"/>
            <a:chExt cx="1272174" cy="12521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6BD4790-77F1-4DCA-ADA8-F4E6FFE57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1728" y="5681054"/>
              <a:ext cx="1267869" cy="73273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6BA14C-0244-45A9-902D-8DD67CB1D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423" y="5161594"/>
              <a:ext cx="1143000" cy="885825"/>
            </a:xfrm>
            <a:prstGeom prst="rect">
              <a:avLst/>
            </a:prstGeom>
          </p:spPr>
        </p:pic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0DDA9E-FBA6-4B59-9A9B-16E608225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80348"/>
              </p:ext>
            </p:extLst>
          </p:nvPr>
        </p:nvGraphicFramePr>
        <p:xfrm>
          <a:off x="884578" y="4790754"/>
          <a:ext cx="5233104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3310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Microsoft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Virtualization - Hypervisor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E4BE26-CC4A-4E3D-A628-6126CFB43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79155"/>
              </p:ext>
            </p:extLst>
          </p:nvPr>
        </p:nvGraphicFramePr>
        <p:xfrm>
          <a:off x="2199350" y="5861999"/>
          <a:ext cx="389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 OS : Windows 10 Pro Client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6732FF-0E5D-4F18-B8DF-974FABB2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28203"/>
              </p:ext>
            </p:extLst>
          </p:nvPr>
        </p:nvGraphicFramePr>
        <p:xfrm>
          <a:off x="2221032" y="3541363"/>
          <a:ext cx="389665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Guest OS : Ubuntu Linux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4FA4C595-FA36-41B8-B34E-E59225601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10" y="2032588"/>
            <a:ext cx="1295400" cy="752475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E19ED08-7598-49D3-827F-F9386FC56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19547"/>
              </p:ext>
            </p:extLst>
          </p:nvPr>
        </p:nvGraphicFramePr>
        <p:xfrm>
          <a:off x="2221032" y="2207836"/>
          <a:ext cx="38966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Docker / Docker-Compose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A6149126-E10A-476D-9532-EC052D1B0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58" y="2327863"/>
            <a:ext cx="1295400" cy="91440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46B19D9-3251-433F-A0E2-4E2203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43949"/>
              </p:ext>
            </p:extLst>
          </p:nvPr>
        </p:nvGraphicFramePr>
        <p:xfrm>
          <a:off x="2221032" y="2695754"/>
          <a:ext cx="38966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Linux Container / Namespace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F34B3DC-F817-4719-9AED-CA1EC12DD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855" y="1170010"/>
            <a:ext cx="514350" cy="809625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971AA6-7DA4-4333-8E55-0ADF5486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6664"/>
              </p:ext>
            </p:extLst>
          </p:nvPr>
        </p:nvGraphicFramePr>
        <p:xfrm>
          <a:off x="2221032" y="1265058"/>
          <a:ext cx="38966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Hyperledger Fabric - Blockchain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9" name="다이어그램 18">
            <a:extLst>
              <a:ext uri="{FF2B5EF4-FFF2-40B4-BE49-F238E27FC236}">
                <a16:creationId xmlns:a16="http://schemas.microsoft.com/office/drawing/2014/main" id="{D4F9393E-47B7-4841-8E8F-ABFEF18AB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506075"/>
              </p:ext>
            </p:extLst>
          </p:nvPr>
        </p:nvGraphicFramePr>
        <p:xfrm>
          <a:off x="8241406" y="1970672"/>
          <a:ext cx="2640739" cy="406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0FD2CE5-85A8-44A6-968D-E74161A6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94415"/>
              </p:ext>
            </p:extLst>
          </p:nvPr>
        </p:nvGraphicFramePr>
        <p:xfrm>
          <a:off x="7337234" y="1497643"/>
          <a:ext cx="415597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55972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Blockchain </a:t>
                      </a:r>
                      <a:r>
                        <a:rPr lang="ko-KR" altLang="en-US" sz="1400" dirty="0"/>
                        <a:t>테스트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베드 기능 주요 버전 명세서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AB63D109-820A-44CC-B9BA-307C99893B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3371" y="2817016"/>
            <a:ext cx="528724" cy="528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5517F9-9E0D-47C5-9348-197BFC12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15199"/>
              </p:ext>
            </p:extLst>
          </p:nvPr>
        </p:nvGraphicFramePr>
        <p:xfrm>
          <a:off x="2221032" y="3098547"/>
          <a:ext cx="389665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966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Red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hat : Ansible (YAML)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4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D655E6A4-D520-4F5D-A6BC-BAA72D28D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0589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물리적 시스템 구성도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729620A-3D80-426C-B210-5A33F545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56" y="869828"/>
            <a:ext cx="1863154" cy="10767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1B1895-D0DE-41B6-A6E2-6FAB1CE9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173" y="864317"/>
            <a:ext cx="1863154" cy="1076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4DB19B-7289-4BAB-AFE5-E61089BB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694" y="869828"/>
            <a:ext cx="1863154" cy="1076758"/>
          </a:xfrm>
          <a:prstGeom prst="rect">
            <a:avLst/>
          </a:prstGeom>
        </p:spPr>
      </p:pic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5FC2A04D-9DAE-4111-86B4-2EEA8005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38465"/>
              </p:ext>
            </p:extLst>
          </p:nvPr>
        </p:nvGraphicFramePr>
        <p:xfrm>
          <a:off x="233649" y="2158139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Lenovo ThinkPad X1 Carbon 7th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A462A8A8-A73F-4B48-A9A4-D81A41D71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96020"/>
              </p:ext>
            </p:extLst>
          </p:nvPr>
        </p:nvGraphicFramePr>
        <p:xfrm>
          <a:off x="4667841" y="2117757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Lenovo ThinkPad X1 Carbon 7th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0A5861F-E414-4B33-859E-099D7E647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50513"/>
              </p:ext>
            </p:extLst>
          </p:nvPr>
        </p:nvGraphicFramePr>
        <p:xfrm>
          <a:off x="8944687" y="2134892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Lenovo ThinkPad X1 Carbon 7th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953184-5309-4968-B898-04A8B991B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88992"/>
              </p:ext>
            </p:extLst>
          </p:nvPr>
        </p:nvGraphicFramePr>
        <p:xfrm>
          <a:off x="8944686" y="2532854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 Name : kepri-BL03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1F68BAD-9F6A-401C-A328-26BF903BE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5001"/>
              </p:ext>
            </p:extLst>
          </p:nvPr>
        </p:nvGraphicFramePr>
        <p:xfrm>
          <a:off x="4667841" y="2532854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 Name : kepri-BL02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D9F70E-C1CE-4A37-AD03-58C57630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451155"/>
              </p:ext>
            </p:extLst>
          </p:nvPr>
        </p:nvGraphicFramePr>
        <p:xfrm>
          <a:off x="233648" y="2562647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 Name : kepri-BL01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3255534-E1C4-4863-A543-7AFE51109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48" y="3425065"/>
            <a:ext cx="5671638" cy="43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A1FF79-FB33-4657-9ACF-6EDEBB252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233" y="3570993"/>
            <a:ext cx="2300273" cy="37083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3BA5AA-1442-454C-8CC1-8A0041AF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243900"/>
              </p:ext>
            </p:extLst>
          </p:nvPr>
        </p:nvGraphicFramePr>
        <p:xfrm>
          <a:off x="2648810" y="3682484"/>
          <a:ext cx="161409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9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06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vLan</a:t>
                      </a:r>
                      <a:r>
                        <a:rPr lang="en-US" altLang="ko-KR" sz="1400" dirty="0"/>
                        <a:t> Network</a:t>
                      </a:r>
                    </a:p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93C81181-E8FB-47BA-97B3-F8929B08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9188"/>
              </p:ext>
            </p:extLst>
          </p:nvPr>
        </p:nvGraphicFramePr>
        <p:xfrm>
          <a:off x="1883802" y="4580608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0807">
                  <a:extLst>
                    <a:ext uri="{9D8B030D-6E8A-4147-A177-3AD203B41FA5}">
                      <a16:colId xmlns:a16="http://schemas.microsoft.com/office/drawing/2014/main" val="1705750858"/>
                    </a:ext>
                  </a:extLst>
                </a:gridCol>
                <a:gridCol w="6447193">
                  <a:extLst>
                    <a:ext uri="{9D8B030D-6E8A-4147-A177-3AD203B41FA5}">
                      <a16:colId xmlns:a16="http://schemas.microsoft.com/office/drawing/2014/main" val="315213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97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CPU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Intel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i-7 10</a:t>
                      </a:r>
                      <a:r>
                        <a:rPr lang="en-US" altLang="ko-KR" sz="1600" baseline="30000" dirty="0"/>
                        <a:t>th</a:t>
                      </a:r>
                      <a:r>
                        <a:rPr lang="en-US" altLang="ko-KR" sz="1600" dirty="0"/>
                        <a:t> 105100U 4 Core(s) / 8 Logical Process(s)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Memory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16 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34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HDD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NVME 1TB SSD Disk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NIC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Intel 1000 NIC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466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118BED2-75CF-4893-8A99-117BD5254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5488"/>
              </p:ext>
            </p:extLst>
          </p:nvPr>
        </p:nvGraphicFramePr>
        <p:xfrm>
          <a:off x="233647" y="2997515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Address : 10.0.0.251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348BDBA-5727-4245-BF52-FBD33E282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20359"/>
              </p:ext>
            </p:extLst>
          </p:nvPr>
        </p:nvGraphicFramePr>
        <p:xfrm>
          <a:off x="4667841" y="3000812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Address : 10.0.0.252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DDB9EF5-FB8F-4244-BEB3-795F9B28D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11738"/>
              </p:ext>
            </p:extLst>
          </p:nvPr>
        </p:nvGraphicFramePr>
        <p:xfrm>
          <a:off x="8944685" y="2997515"/>
          <a:ext cx="29671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6716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Address : 10.0.0.253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87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B118D19-03CD-44A9-BA08-B653E1D5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50407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논리적 가상머신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EC1CA1B-C6BA-4513-81B2-1E3B16E1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3" y="1190692"/>
            <a:ext cx="676275" cy="528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B04BB4-1F65-497D-91EC-5D5F33A4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3" y="2314983"/>
            <a:ext cx="676275" cy="528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7C36D-7AF4-4C8B-A131-F313FAD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36" y="1190692"/>
            <a:ext cx="676275" cy="528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87F77-1DF6-4DCE-B1BD-76369F1F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980" y="2332195"/>
            <a:ext cx="676275" cy="528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A025B-934D-4EEF-BC81-BB669C9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529" y="1219246"/>
            <a:ext cx="676275" cy="528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6D0BE9-7ED0-45AE-958F-4EE3E98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25" y="2314983"/>
            <a:ext cx="676275" cy="528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D75E28-4DC4-4D14-AF48-0FCFB3A7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95" y="3446911"/>
            <a:ext cx="676275" cy="528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040615-3C26-4543-AA3D-6232F05C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24" y="3458200"/>
            <a:ext cx="676275" cy="528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E7F794-2095-4DE0-AF03-510AF35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36" y="4350839"/>
            <a:ext cx="676275" cy="5287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1E42CB-06CC-4FD2-B5BC-43572DA9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46" y="3461736"/>
            <a:ext cx="676275" cy="5287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4F1903-4444-424F-B4D5-69BC74D6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47" y="4343622"/>
            <a:ext cx="676275" cy="5287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B9B7D8-134C-429C-8CFB-BA66A8E5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9" y="4436697"/>
            <a:ext cx="725546" cy="442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47E4F6-79EF-48F7-8EDE-4E63F515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9" y="5452193"/>
            <a:ext cx="766306" cy="4428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FA0DF2-A41D-4868-AF91-D988EC16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57" y="5445875"/>
            <a:ext cx="766306" cy="442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CD4533-7DA5-43B0-BD37-5BDE18B1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16" y="5445875"/>
            <a:ext cx="766306" cy="442865"/>
          </a:xfrm>
          <a:prstGeom prst="rect">
            <a:avLst/>
          </a:prstGeom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D91D561-8742-4869-87BE-BCF0D9369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51383"/>
              </p:ext>
            </p:extLst>
          </p:nvPr>
        </p:nvGraphicFramePr>
        <p:xfrm>
          <a:off x="5977187" y="683287"/>
          <a:ext cx="6074490" cy="604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97">
                  <a:extLst>
                    <a:ext uri="{9D8B030D-6E8A-4147-A177-3AD203B41FA5}">
                      <a16:colId xmlns:a16="http://schemas.microsoft.com/office/drawing/2014/main" val="2155928021"/>
                    </a:ext>
                  </a:extLst>
                </a:gridCol>
                <a:gridCol w="1013699">
                  <a:extLst>
                    <a:ext uri="{9D8B030D-6E8A-4147-A177-3AD203B41FA5}">
                      <a16:colId xmlns:a16="http://schemas.microsoft.com/office/drawing/2014/main" val="3380834009"/>
                    </a:ext>
                  </a:extLst>
                </a:gridCol>
                <a:gridCol w="1214898">
                  <a:extLst>
                    <a:ext uri="{9D8B030D-6E8A-4147-A177-3AD203B41FA5}">
                      <a16:colId xmlns:a16="http://schemas.microsoft.com/office/drawing/2014/main" val="1648513248"/>
                    </a:ext>
                  </a:extLst>
                </a:gridCol>
                <a:gridCol w="1214898">
                  <a:extLst>
                    <a:ext uri="{9D8B030D-6E8A-4147-A177-3AD203B41FA5}">
                      <a16:colId xmlns:a16="http://schemas.microsoft.com/office/drawing/2014/main" val="830904294"/>
                    </a:ext>
                  </a:extLst>
                </a:gridCol>
                <a:gridCol w="1214898">
                  <a:extLst>
                    <a:ext uri="{9D8B030D-6E8A-4147-A177-3AD203B41FA5}">
                      <a16:colId xmlns:a16="http://schemas.microsoft.com/office/drawing/2014/main" val="586240920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Host</a:t>
                      </a:r>
                      <a:r>
                        <a:rPr lang="ko-KR" altLang="en-US" sz="1100" dirty="0"/>
                        <a:t>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Linux </a:t>
                      </a:r>
                      <a:r>
                        <a:rPr lang="ko-KR" altLang="en-US" sz="1100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IP </a:t>
                      </a:r>
                      <a:r>
                        <a:rPr lang="ko-KR" altLang="en-US" sz="110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용도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그룹이름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28719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keporderer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오더러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kepcoorderorg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38419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kepkafka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클러스터 합의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kepcoorderorg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65097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kepcaliper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10.0.0.111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모니터링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Workgroup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2822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kepfabricca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10.0.0.100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인증서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Workgroup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77682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keporg1peer01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10.0.0.51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1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kepcoorg1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69955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keporg1peer02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10.0.0.52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1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kepcoorg1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487772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keporg2peer01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10.0.0.61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2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Kepcoorg2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681283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keporg2peer02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10.0.0.62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2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kepcoprg2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358388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keporg3peer01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10.0.0.71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3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Kepcoorg3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850308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keporg3peer02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10.0.0.72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조직 </a:t>
                      </a:r>
                      <a:r>
                        <a:rPr lang="en-US" altLang="ko-KR" sz="1100" dirty="0"/>
                        <a:t>3 </a:t>
                      </a:r>
                      <a:r>
                        <a:rPr lang="ko-KR" altLang="en-US" sz="1100" dirty="0"/>
                        <a:t>피어</a:t>
                      </a: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kepcoorg3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003658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kepweb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Ubuntu 18.04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10.0.0.151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DApp</a:t>
                      </a:r>
                      <a:r>
                        <a:rPr lang="en-US" altLang="ko-KR" sz="1100" dirty="0"/>
                        <a:t> – web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Workgroup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624802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kepclient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Windows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Education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10.0.0.200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개발도구 및 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Workgroup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5766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2852F17-65A4-4A01-A7FF-32ADEBBC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9065"/>
              </p:ext>
            </p:extLst>
          </p:nvPr>
        </p:nvGraphicFramePr>
        <p:xfrm>
          <a:off x="4052792" y="3187831"/>
          <a:ext cx="161409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9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06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VLan</a:t>
                      </a:r>
                      <a:r>
                        <a:rPr lang="en-US" altLang="ko-KR" sz="1400" dirty="0"/>
                        <a:t> Network</a:t>
                      </a:r>
                    </a:p>
                    <a:p>
                      <a:pPr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385362A-3761-4BD5-AC5A-A9EAA430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41208"/>
              </p:ext>
            </p:extLst>
          </p:nvPr>
        </p:nvGraphicFramePr>
        <p:xfrm>
          <a:off x="752359" y="6356192"/>
          <a:ext cx="33294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462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ThinkPad X1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02FE0BE-0607-432C-B697-D7A9A579E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945"/>
              </p:ext>
            </p:extLst>
          </p:nvPr>
        </p:nvGraphicFramePr>
        <p:xfrm>
          <a:off x="781389" y="5924346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81B4FC-FE3D-4301-9401-6AFE9A5D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915"/>
              </p:ext>
            </p:extLst>
          </p:nvPr>
        </p:nvGraphicFramePr>
        <p:xfrm>
          <a:off x="2038979" y="5926776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9E7664-96F6-493F-9F79-DF8988A40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95950"/>
              </p:ext>
            </p:extLst>
          </p:nvPr>
        </p:nvGraphicFramePr>
        <p:xfrm>
          <a:off x="3338681" y="5926776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2A6D059-82A0-4933-9D7E-DF861D8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3286"/>
              </p:ext>
            </p:extLst>
          </p:nvPr>
        </p:nvGraphicFramePr>
        <p:xfrm>
          <a:off x="792842" y="4944457"/>
          <a:ext cx="737276" cy="39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client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79AA824-3587-4333-9C52-DBBB3182D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17019"/>
              </p:ext>
            </p:extLst>
          </p:nvPr>
        </p:nvGraphicFramePr>
        <p:xfrm>
          <a:off x="2048072" y="4905488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kafka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16657A-BD38-487D-BC16-AF8638B1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968003"/>
              </p:ext>
            </p:extLst>
          </p:nvPr>
        </p:nvGraphicFramePr>
        <p:xfrm>
          <a:off x="3338681" y="4895028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kepweb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1D5B94-817A-45CB-A550-BD71A989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42916"/>
              </p:ext>
            </p:extLst>
          </p:nvPr>
        </p:nvGraphicFramePr>
        <p:xfrm>
          <a:off x="3351804" y="3970276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caliper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EBDE9E-FAD0-4E6D-952A-6EB13945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7801"/>
              </p:ext>
            </p:extLst>
          </p:nvPr>
        </p:nvGraphicFramePr>
        <p:xfrm>
          <a:off x="3326724" y="2914919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keporg3peer02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CE3DB25-B8A0-42ED-85F3-B4371FB2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14520"/>
              </p:ext>
            </p:extLst>
          </p:nvPr>
        </p:nvGraphicFramePr>
        <p:xfrm>
          <a:off x="2038979" y="2890007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keporg2peer02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03B86EB-B285-439E-B143-0A561E59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12959"/>
              </p:ext>
            </p:extLst>
          </p:nvPr>
        </p:nvGraphicFramePr>
        <p:xfrm>
          <a:off x="2048071" y="1829467"/>
          <a:ext cx="717139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7139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keporg2peer01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FCD5409-F40D-4A77-AADA-B65458A9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76606"/>
              </p:ext>
            </p:extLst>
          </p:nvPr>
        </p:nvGraphicFramePr>
        <p:xfrm>
          <a:off x="754060" y="1815007"/>
          <a:ext cx="73261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61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keporg1peer01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A105403-B249-404B-88F1-FD89624E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1728"/>
              </p:ext>
            </p:extLst>
          </p:nvPr>
        </p:nvGraphicFramePr>
        <p:xfrm>
          <a:off x="766873" y="3987166"/>
          <a:ext cx="783761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376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Kepfabircca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78F4198-E458-4F4C-9FF0-F562FAD44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86133"/>
              </p:ext>
            </p:extLst>
          </p:nvPr>
        </p:nvGraphicFramePr>
        <p:xfrm>
          <a:off x="3315516" y="1815007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keporg3peer01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5B05CC-33F6-49DC-99A0-B0BB5A463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455150"/>
              </p:ext>
            </p:extLst>
          </p:nvPr>
        </p:nvGraphicFramePr>
        <p:xfrm>
          <a:off x="2074518" y="3969821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orderer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B52B54-6242-4811-BE71-800E35C8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1538"/>
              </p:ext>
            </p:extLst>
          </p:nvPr>
        </p:nvGraphicFramePr>
        <p:xfrm>
          <a:off x="766874" y="2885524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keporg1peer02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2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B118D19-03CD-44A9-BA08-B653E1D56506}"/>
              </a:ext>
            </a:extLst>
          </p:cNvPr>
          <p:cNvGraphicFramePr>
            <a:graphicFrameLocks noGrp="1"/>
          </p:cNvGraphicFramePr>
          <p:nvPr/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논리적 가상머신 구성도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EC1CA1B-C6BA-4513-81B2-1E3B16E1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49" y="1501095"/>
            <a:ext cx="676275" cy="528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B04BB4-1F65-497D-91EC-5D5F33A4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758" y="1503362"/>
            <a:ext cx="676275" cy="528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7C36D-7AF4-4C8B-A131-F313FAD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719" y="1454871"/>
            <a:ext cx="676275" cy="528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87F77-1DF6-4DCE-B1BD-76369F1F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82" y="1442470"/>
            <a:ext cx="676275" cy="528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A025B-934D-4EEF-BC81-BB669C9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501" y="1438600"/>
            <a:ext cx="676275" cy="528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6D0BE9-7ED0-45AE-958F-4EE3E98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88" y="1445869"/>
            <a:ext cx="676275" cy="528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D75E28-4DC4-4D14-AF48-0FCFB3A7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85" y="3818479"/>
            <a:ext cx="676275" cy="528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040615-3C26-4543-AA3D-6232F05C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47" y="3462790"/>
            <a:ext cx="728898" cy="569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E7F794-2095-4DE0-AF03-510AF35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20" y="3469015"/>
            <a:ext cx="728898" cy="569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1E42CB-06CC-4FD2-B5BC-43572DA9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238" y="3887131"/>
            <a:ext cx="676275" cy="5287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4F1903-4444-424F-B4D5-69BC74D6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615" y="3867436"/>
            <a:ext cx="676275" cy="5287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B9B7D8-134C-429C-8CFB-BA66A8E5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042" y="3825785"/>
            <a:ext cx="725546" cy="442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47E4F6-79EF-48F7-8EDE-4E63F5151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18" y="5442944"/>
            <a:ext cx="766306" cy="4428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FA0DF2-A41D-4868-AF91-D988EC16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37" y="5465622"/>
            <a:ext cx="766306" cy="442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4CD4533-7DA5-43B0-BD37-5BDE18B10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75" y="5451783"/>
            <a:ext cx="766306" cy="442865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2852F17-65A4-4A01-A7FF-32ADEBBC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759349"/>
              </p:ext>
            </p:extLst>
          </p:nvPr>
        </p:nvGraphicFramePr>
        <p:xfrm>
          <a:off x="3362847" y="5449736"/>
          <a:ext cx="1614094" cy="51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09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06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VLan</a:t>
                      </a:r>
                      <a:r>
                        <a:rPr lang="en-US" altLang="ko-KR" sz="1400" dirty="0"/>
                        <a:t> Network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10.0.0.0/24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385362A-3761-4BD5-AC5A-A9EAA430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15475"/>
              </p:ext>
            </p:extLst>
          </p:nvPr>
        </p:nvGraphicFramePr>
        <p:xfrm>
          <a:off x="752358" y="6356192"/>
          <a:ext cx="102204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0441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ThinkPad X1 </a:t>
                      </a:r>
                      <a:r>
                        <a:rPr lang="ko-KR" altLang="en-US" sz="1400" dirty="0"/>
                        <a:t>물리 영역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02FE0BE-0607-432C-B697-D7A9A579E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753146"/>
              </p:ext>
            </p:extLst>
          </p:nvPr>
        </p:nvGraphicFramePr>
        <p:xfrm>
          <a:off x="2067748" y="5915097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981B4FC-FE3D-4301-9401-6AFE9A5D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62903"/>
              </p:ext>
            </p:extLst>
          </p:nvPr>
        </p:nvGraphicFramePr>
        <p:xfrm>
          <a:off x="5614659" y="5946523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9E7664-96F6-493F-9F79-DF8988A40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908364"/>
              </p:ext>
            </p:extLst>
          </p:nvPr>
        </p:nvGraphicFramePr>
        <p:xfrm>
          <a:off x="9343840" y="5932684"/>
          <a:ext cx="7372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Kepri-bl03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2A6D059-82A0-4933-9D7E-DF861D8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03305"/>
              </p:ext>
            </p:extLst>
          </p:nvPr>
        </p:nvGraphicFramePr>
        <p:xfrm>
          <a:off x="1296525" y="4333545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kepclient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79AA824-3587-4333-9C52-DBBB3182D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12681"/>
              </p:ext>
            </p:extLst>
          </p:nvPr>
        </p:nvGraphicFramePr>
        <p:xfrm>
          <a:off x="6497920" y="3984720"/>
          <a:ext cx="708328" cy="427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32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42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kepkafka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16657A-BD38-487D-BC16-AF8638B1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92418"/>
              </p:ext>
            </p:extLst>
          </p:nvPr>
        </p:nvGraphicFramePr>
        <p:xfrm>
          <a:off x="9860130" y="4403289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kepweb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1D5B94-817A-45CB-A550-BD71A989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16591"/>
              </p:ext>
            </p:extLst>
          </p:nvPr>
        </p:nvGraphicFramePr>
        <p:xfrm>
          <a:off x="8911496" y="4395671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kepcaliper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EBDE9E-FAD0-4E6D-952A-6EB13945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15291"/>
              </p:ext>
            </p:extLst>
          </p:nvPr>
        </p:nvGraphicFramePr>
        <p:xfrm>
          <a:off x="8541487" y="2029903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keporg3peer01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CE3DB25-B8A0-42ED-85F3-B4371FB2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32793"/>
              </p:ext>
            </p:extLst>
          </p:nvPr>
        </p:nvGraphicFramePr>
        <p:xfrm>
          <a:off x="6091381" y="1992331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keporg2peer02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03B86EB-B285-439E-B143-0A561E59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15020"/>
              </p:ext>
            </p:extLst>
          </p:nvPr>
        </p:nvGraphicFramePr>
        <p:xfrm>
          <a:off x="5086440" y="1991406"/>
          <a:ext cx="734450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445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keporg2peer01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FCD5409-F40D-4A77-AADA-B65458A9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4697"/>
              </p:ext>
            </p:extLst>
          </p:nvPr>
        </p:nvGraphicFramePr>
        <p:xfrm>
          <a:off x="1275758" y="2079891"/>
          <a:ext cx="758904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890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keporg1peer01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A105403-B249-404B-88F1-FD89624E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65908"/>
              </p:ext>
            </p:extLst>
          </p:nvPr>
        </p:nvGraphicFramePr>
        <p:xfrm>
          <a:off x="2418163" y="4358734"/>
          <a:ext cx="838353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353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kepfabircca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78F4198-E458-4F4C-9FF0-F562FAD44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26694"/>
              </p:ext>
            </p:extLst>
          </p:nvPr>
        </p:nvGraphicFramePr>
        <p:xfrm>
          <a:off x="9469536" y="2010508"/>
          <a:ext cx="795598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559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kepcorg3peer02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5B05CC-33F6-49DC-99A0-B0BB5A463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08232"/>
              </p:ext>
            </p:extLst>
          </p:nvPr>
        </p:nvGraphicFramePr>
        <p:xfrm>
          <a:off x="4976941" y="3984720"/>
          <a:ext cx="708328" cy="427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32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42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orderer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B52B54-6242-4811-BE71-800E35C8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08814"/>
              </p:ext>
            </p:extLst>
          </p:nvPr>
        </p:nvGraphicFramePr>
        <p:xfrm>
          <a:off x="2212757" y="2079891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keporg1peer02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2BB507A2-7B03-4CFD-A176-426504187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327" y="2916166"/>
            <a:ext cx="5671638" cy="438150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61D1C29-03AF-4D92-9CB4-BBDA7403B82B}"/>
              </a:ext>
            </a:extLst>
          </p:cNvPr>
          <p:cNvSpPr/>
          <p:nvPr/>
        </p:nvSpPr>
        <p:spPr>
          <a:xfrm>
            <a:off x="4853821" y="3342811"/>
            <a:ext cx="2678053" cy="1340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kepcoordererorg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52FBE82-50CA-4D4F-8219-A83D44F91355}"/>
              </a:ext>
            </a:extLst>
          </p:cNvPr>
          <p:cNvSpPr/>
          <p:nvPr/>
        </p:nvSpPr>
        <p:spPr>
          <a:xfrm>
            <a:off x="979546" y="3763354"/>
            <a:ext cx="2678054" cy="11580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Workgroup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7FB2B7-81F6-4F29-A317-FAC97FC29E76}"/>
              </a:ext>
            </a:extLst>
          </p:cNvPr>
          <p:cNvSpPr/>
          <p:nvPr/>
        </p:nvSpPr>
        <p:spPr>
          <a:xfrm>
            <a:off x="8602488" y="3827090"/>
            <a:ext cx="2292987" cy="1134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Workgroup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6CAE49D-6296-4F3F-9D21-C4712E0FD6C7}"/>
              </a:ext>
            </a:extLst>
          </p:cNvPr>
          <p:cNvSpPr/>
          <p:nvPr/>
        </p:nvSpPr>
        <p:spPr>
          <a:xfrm>
            <a:off x="8245502" y="1434814"/>
            <a:ext cx="2147357" cy="1163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1FC537A-2516-4FB9-A0DE-5AE785EDC3E5}"/>
              </a:ext>
            </a:extLst>
          </p:cNvPr>
          <p:cNvSpPr/>
          <p:nvPr/>
        </p:nvSpPr>
        <p:spPr>
          <a:xfrm>
            <a:off x="4862391" y="1442475"/>
            <a:ext cx="2110903" cy="1205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54AA87-0870-40B1-A59E-1B6D4E157A89}"/>
              </a:ext>
            </a:extLst>
          </p:cNvPr>
          <p:cNvSpPr/>
          <p:nvPr/>
        </p:nvSpPr>
        <p:spPr>
          <a:xfrm>
            <a:off x="1005856" y="1505639"/>
            <a:ext cx="2147357" cy="1205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E88F5A9-7F3B-49F6-A921-39A68E41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43652"/>
              </p:ext>
            </p:extLst>
          </p:nvPr>
        </p:nvGraphicFramePr>
        <p:xfrm>
          <a:off x="3256516" y="3035548"/>
          <a:ext cx="2106155" cy="306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155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06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keprich1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D0815F8-BB29-4DD5-A01E-15502B394670}"/>
              </a:ext>
            </a:extLst>
          </p:cNvPr>
          <p:cNvSpPr txBox="1"/>
          <p:nvPr/>
        </p:nvSpPr>
        <p:spPr>
          <a:xfrm>
            <a:off x="4932075" y="4411793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0C5D5E-B514-42CF-93E8-521D61E60176}"/>
              </a:ext>
            </a:extLst>
          </p:cNvPr>
          <p:cNvSpPr txBox="1"/>
          <p:nvPr/>
        </p:nvSpPr>
        <p:spPr>
          <a:xfrm>
            <a:off x="6415764" y="4418929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776B61-A88E-477C-ACFB-2D82C70A39F9}"/>
              </a:ext>
            </a:extLst>
          </p:cNvPr>
          <p:cNvSpPr txBox="1"/>
          <p:nvPr/>
        </p:nvSpPr>
        <p:spPr>
          <a:xfrm>
            <a:off x="1228114" y="2422057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10.0.0.51/24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532FC-FFD2-46C0-B29E-02CA1A565D30}"/>
              </a:ext>
            </a:extLst>
          </p:cNvPr>
          <p:cNvSpPr txBox="1"/>
          <p:nvPr/>
        </p:nvSpPr>
        <p:spPr>
          <a:xfrm>
            <a:off x="2182349" y="239992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10.0.0.52/24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EFABB-4A02-46A3-938F-DDD769646601}"/>
              </a:ext>
            </a:extLst>
          </p:cNvPr>
          <p:cNvSpPr txBox="1"/>
          <p:nvPr/>
        </p:nvSpPr>
        <p:spPr>
          <a:xfrm>
            <a:off x="1232191" y="4659224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10.0.0.200/24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ACCCD-D1F1-4108-95BE-9661A9155BE4}"/>
              </a:ext>
            </a:extLst>
          </p:cNvPr>
          <p:cNvSpPr txBox="1"/>
          <p:nvPr/>
        </p:nvSpPr>
        <p:spPr>
          <a:xfrm>
            <a:off x="8837885" y="4738368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10.0.0.111/24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CEE41-CAA9-4D89-B20C-132047ABB088}"/>
              </a:ext>
            </a:extLst>
          </p:cNvPr>
          <p:cNvSpPr txBox="1"/>
          <p:nvPr/>
        </p:nvSpPr>
        <p:spPr>
          <a:xfrm>
            <a:off x="8507653" y="2373353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10.0.0.71/24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6B4972-09B9-4F8B-8786-BEDB5876884F}"/>
              </a:ext>
            </a:extLst>
          </p:cNvPr>
          <p:cNvSpPr txBox="1"/>
          <p:nvPr/>
        </p:nvSpPr>
        <p:spPr>
          <a:xfrm>
            <a:off x="5116079" y="2389772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10.0.0.61/24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E14F1-7ABA-433D-897A-FD29ED14B951}"/>
              </a:ext>
            </a:extLst>
          </p:cNvPr>
          <p:cNvSpPr txBox="1"/>
          <p:nvPr/>
        </p:nvSpPr>
        <p:spPr>
          <a:xfrm>
            <a:off x="2390574" y="4687715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10.0.0.100/24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3A5C34-DB8C-42A9-9901-59C835E4AE16}"/>
              </a:ext>
            </a:extLst>
          </p:cNvPr>
          <p:cNvSpPr txBox="1"/>
          <p:nvPr/>
        </p:nvSpPr>
        <p:spPr>
          <a:xfrm>
            <a:off x="9801426" y="4746192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10.0.0.151/24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FE75A7-9026-44DA-B5E8-2822E1DCE0EE}"/>
              </a:ext>
            </a:extLst>
          </p:cNvPr>
          <p:cNvSpPr txBox="1"/>
          <p:nvPr/>
        </p:nvSpPr>
        <p:spPr>
          <a:xfrm>
            <a:off x="9469536" y="2375134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10.0.0.72/24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7575FC-BAF4-4327-B53C-BED138DD4C01}"/>
              </a:ext>
            </a:extLst>
          </p:cNvPr>
          <p:cNvSpPr txBox="1"/>
          <p:nvPr/>
        </p:nvSpPr>
        <p:spPr>
          <a:xfrm>
            <a:off x="6011662" y="23847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10.0.0.62/24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9B4C797-FFC4-4EB8-80F7-D43007BDA32C}"/>
              </a:ext>
            </a:extLst>
          </p:cNvPr>
          <p:cNvSpPr/>
          <p:nvPr/>
        </p:nvSpPr>
        <p:spPr>
          <a:xfrm>
            <a:off x="743105" y="1060505"/>
            <a:ext cx="3114580" cy="4410264"/>
          </a:xfrm>
          <a:prstGeom prst="round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4CEC21-8588-49B8-B48F-BDCFFA437D7D}"/>
              </a:ext>
            </a:extLst>
          </p:cNvPr>
          <p:cNvSpPr/>
          <p:nvPr/>
        </p:nvSpPr>
        <p:spPr>
          <a:xfrm>
            <a:off x="4552798" y="1053772"/>
            <a:ext cx="3114580" cy="4410264"/>
          </a:xfrm>
          <a:prstGeom prst="round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1A49F20-8C78-4559-B95C-7182ECBE7252}"/>
              </a:ext>
            </a:extLst>
          </p:cNvPr>
          <p:cNvSpPr/>
          <p:nvPr/>
        </p:nvSpPr>
        <p:spPr>
          <a:xfrm>
            <a:off x="8026876" y="1044072"/>
            <a:ext cx="3185578" cy="4410264"/>
          </a:xfrm>
          <a:prstGeom prst="roundRect">
            <a:avLst/>
          </a:prstGeom>
          <a:noFill/>
          <a:ln w="31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5568E2D9-B23F-4DAD-A5DF-47352787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941"/>
              </p:ext>
            </p:extLst>
          </p:nvPr>
        </p:nvGraphicFramePr>
        <p:xfrm>
          <a:off x="5198042" y="3426092"/>
          <a:ext cx="888497" cy="1970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88497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1970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keporererch</a:t>
                      </a:r>
                      <a:endParaRPr lang="ko-KR" alt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7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B118D19-03CD-44A9-BA08-B653E1D5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22585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</a:t>
                      </a:r>
                      <a:r>
                        <a:rPr lang="en-US" altLang="ko-KR" dirty="0" err="1"/>
                        <a:t>keprinet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 체인 구성도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EC1CA1B-C6BA-4513-81B2-1E3B16E15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1" y="1644218"/>
            <a:ext cx="676275" cy="528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B04BB4-1F65-497D-91EC-5D5F33A4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90" y="1646485"/>
            <a:ext cx="676275" cy="5287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7C36D-7AF4-4C8B-A131-F313FADA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51" y="1597994"/>
            <a:ext cx="676275" cy="5287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787F77-1DF6-4DCE-B1BD-76369F1F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14" y="1585593"/>
            <a:ext cx="676275" cy="5287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A025B-934D-4EEF-BC81-BB669C91C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433" y="1581723"/>
            <a:ext cx="676275" cy="5287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6D0BE9-7ED0-45AE-958F-4EE3E980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420" y="1588992"/>
            <a:ext cx="676275" cy="5287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D75E28-4DC4-4D14-AF48-0FCFB3A73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207" y="4167656"/>
            <a:ext cx="676275" cy="5287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040615-3C26-4543-AA3D-6232F05C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75" y="4090192"/>
            <a:ext cx="728898" cy="569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E7F794-2095-4DE0-AF03-510AF3570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19" y="4130337"/>
            <a:ext cx="728898" cy="5698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1E42CB-06CC-4FD2-B5BC-43572DA9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95" y="4202904"/>
            <a:ext cx="676275" cy="5287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4F1903-4444-424F-B4D5-69BC74D6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853" y="4167656"/>
            <a:ext cx="676275" cy="5287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1B9B7D8-134C-429C-8CFB-BA66A8E5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162" y="4167656"/>
            <a:ext cx="725546" cy="442866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2A6D059-82A0-4933-9D7E-DF861D860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92566"/>
              </p:ext>
            </p:extLst>
          </p:nvPr>
        </p:nvGraphicFramePr>
        <p:xfrm>
          <a:off x="10008645" y="4675416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kepclient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79AA824-3587-4333-9C52-DBBB3182D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03939"/>
              </p:ext>
            </p:extLst>
          </p:nvPr>
        </p:nvGraphicFramePr>
        <p:xfrm>
          <a:off x="3344218" y="4629225"/>
          <a:ext cx="708328" cy="427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32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42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kepkafka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316657A-BD38-487D-BC16-AF8638B1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691197"/>
              </p:ext>
            </p:extLst>
          </p:nvPr>
        </p:nvGraphicFramePr>
        <p:xfrm>
          <a:off x="7494987" y="4719062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kepweb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BA1D5B94-817A-45CB-A550-BD71A989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51687"/>
              </p:ext>
            </p:extLst>
          </p:nvPr>
        </p:nvGraphicFramePr>
        <p:xfrm>
          <a:off x="6546353" y="4711444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kepcaliper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EBDE9E-FAD0-4E6D-952A-6EB13945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9680"/>
              </p:ext>
            </p:extLst>
          </p:nvPr>
        </p:nvGraphicFramePr>
        <p:xfrm>
          <a:off x="9042419" y="2173026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keporg3peer01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CE3DB25-B8A0-42ED-85F3-B4371FB2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022"/>
              </p:ext>
            </p:extLst>
          </p:nvPr>
        </p:nvGraphicFramePr>
        <p:xfrm>
          <a:off x="6592313" y="2135454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keporg2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03B86EB-B285-439E-B143-0A561E59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53993"/>
              </p:ext>
            </p:extLst>
          </p:nvPr>
        </p:nvGraphicFramePr>
        <p:xfrm>
          <a:off x="5587371" y="2134529"/>
          <a:ext cx="777899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899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kepcorg2peer01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FCD5409-F40D-4A77-AADA-B65458A9C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88797"/>
              </p:ext>
            </p:extLst>
          </p:nvPr>
        </p:nvGraphicFramePr>
        <p:xfrm>
          <a:off x="1776690" y="2223014"/>
          <a:ext cx="758904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8904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kepcorg1peer01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A105403-B249-404B-88F1-FD89624E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7678"/>
              </p:ext>
            </p:extLst>
          </p:nvPr>
        </p:nvGraphicFramePr>
        <p:xfrm>
          <a:off x="5510685" y="4707911"/>
          <a:ext cx="838353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353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kepfabircca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B78F4198-E458-4F4C-9FF0-F562FAD44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0956"/>
              </p:ext>
            </p:extLst>
          </p:nvPr>
        </p:nvGraphicFramePr>
        <p:xfrm>
          <a:off x="9970468" y="2153631"/>
          <a:ext cx="795598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559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kepcorg3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65B05CC-33F6-49DC-99A0-B0BB5A463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48159"/>
              </p:ext>
            </p:extLst>
          </p:nvPr>
        </p:nvGraphicFramePr>
        <p:xfrm>
          <a:off x="1856469" y="4612122"/>
          <a:ext cx="708328" cy="427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328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427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keporderer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5B52B54-6242-4811-BE71-800E35C8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11774"/>
              </p:ext>
            </p:extLst>
          </p:nvPr>
        </p:nvGraphicFramePr>
        <p:xfrm>
          <a:off x="2704811" y="2223014"/>
          <a:ext cx="737276" cy="396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7276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keporg1 peer02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2BB507A2-7B03-4CFD-A176-426504187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206" y="3288730"/>
            <a:ext cx="5671638" cy="438150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61D1C29-03AF-4D92-9CB4-BBDA7403B82B}"/>
              </a:ext>
            </a:extLst>
          </p:cNvPr>
          <p:cNvSpPr/>
          <p:nvPr/>
        </p:nvSpPr>
        <p:spPr>
          <a:xfrm>
            <a:off x="1733349" y="3970213"/>
            <a:ext cx="2678053" cy="13409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kepcoordererorg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7FB2B7-81F6-4F29-A317-FAC97FC29E76}"/>
              </a:ext>
            </a:extLst>
          </p:cNvPr>
          <p:cNvSpPr/>
          <p:nvPr/>
        </p:nvSpPr>
        <p:spPr>
          <a:xfrm>
            <a:off x="5190823" y="4158024"/>
            <a:ext cx="3309931" cy="1134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Workgroup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6CAE49D-6296-4F3F-9D21-C4712E0FD6C7}"/>
              </a:ext>
            </a:extLst>
          </p:cNvPr>
          <p:cNvSpPr/>
          <p:nvPr/>
        </p:nvSpPr>
        <p:spPr>
          <a:xfrm>
            <a:off x="8746434" y="1577937"/>
            <a:ext cx="2147357" cy="1163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1FC537A-2516-4FB9-A0DE-5AE785EDC3E5}"/>
              </a:ext>
            </a:extLst>
          </p:cNvPr>
          <p:cNvSpPr/>
          <p:nvPr/>
        </p:nvSpPr>
        <p:spPr>
          <a:xfrm>
            <a:off x="5363323" y="1585598"/>
            <a:ext cx="2110903" cy="1205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A54AA87-0870-40B1-A59E-1B6D4E157A89}"/>
              </a:ext>
            </a:extLst>
          </p:cNvPr>
          <p:cNvSpPr/>
          <p:nvPr/>
        </p:nvSpPr>
        <p:spPr>
          <a:xfrm>
            <a:off x="1506788" y="1648762"/>
            <a:ext cx="2147357" cy="1205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kepcoorg1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E88F5A9-7F3B-49F6-A921-39A68E41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14892"/>
              </p:ext>
            </p:extLst>
          </p:nvPr>
        </p:nvGraphicFramePr>
        <p:xfrm>
          <a:off x="5875543" y="3361295"/>
          <a:ext cx="2106155" cy="3068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6155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06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keprich1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D0815F8-BB29-4DD5-A01E-15502B394670}"/>
              </a:ext>
            </a:extLst>
          </p:cNvPr>
          <p:cNvSpPr txBox="1"/>
          <p:nvPr/>
        </p:nvSpPr>
        <p:spPr>
          <a:xfrm>
            <a:off x="1811603" y="5039195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0C5D5E-B514-42CF-93E8-521D61E60176}"/>
              </a:ext>
            </a:extLst>
          </p:cNvPr>
          <p:cNvSpPr txBox="1"/>
          <p:nvPr/>
        </p:nvSpPr>
        <p:spPr>
          <a:xfrm>
            <a:off x="3295292" y="5046331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776B61-A88E-477C-ACFB-2D82C70A39F9}"/>
              </a:ext>
            </a:extLst>
          </p:cNvPr>
          <p:cNvSpPr txBox="1"/>
          <p:nvPr/>
        </p:nvSpPr>
        <p:spPr>
          <a:xfrm>
            <a:off x="1729046" y="256518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10.0.0.51/24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2532FC-FFD2-46C0-B29E-02CA1A565D30}"/>
              </a:ext>
            </a:extLst>
          </p:cNvPr>
          <p:cNvSpPr txBox="1"/>
          <p:nvPr/>
        </p:nvSpPr>
        <p:spPr>
          <a:xfrm>
            <a:off x="2683281" y="2543043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10.0.0.52/24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EFABB-4A02-46A3-938F-DDD769646601}"/>
              </a:ext>
            </a:extLst>
          </p:cNvPr>
          <p:cNvSpPr txBox="1"/>
          <p:nvPr/>
        </p:nvSpPr>
        <p:spPr>
          <a:xfrm>
            <a:off x="9944311" y="5001095"/>
            <a:ext cx="9332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10.0.0.200/24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ACCCD-D1F1-4108-95BE-9661A9155BE4}"/>
              </a:ext>
            </a:extLst>
          </p:cNvPr>
          <p:cNvSpPr txBox="1"/>
          <p:nvPr/>
        </p:nvSpPr>
        <p:spPr>
          <a:xfrm>
            <a:off x="6472742" y="5054141"/>
            <a:ext cx="933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10.0.0.111/24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CEE41-CAA9-4D89-B20C-132047ABB088}"/>
              </a:ext>
            </a:extLst>
          </p:cNvPr>
          <p:cNvSpPr txBox="1"/>
          <p:nvPr/>
        </p:nvSpPr>
        <p:spPr>
          <a:xfrm>
            <a:off x="9008585" y="2516476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10.0.0.71/24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6B4972-09B9-4F8B-8786-BEDB5876884F}"/>
              </a:ext>
            </a:extLst>
          </p:cNvPr>
          <p:cNvSpPr txBox="1"/>
          <p:nvPr/>
        </p:nvSpPr>
        <p:spPr>
          <a:xfrm>
            <a:off x="5617011" y="2532895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10.0.0.61/24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E14F1-7ABA-433D-897A-FD29ED14B951}"/>
              </a:ext>
            </a:extLst>
          </p:cNvPr>
          <p:cNvSpPr txBox="1"/>
          <p:nvPr/>
        </p:nvSpPr>
        <p:spPr>
          <a:xfrm>
            <a:off x="5483096" y="5036892"/>
            <a:ext cx="933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10.0.0.100/24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3A5C34-DB8C-42A9-9901-59C835E4AE16}"/>
              </a:ext>
            </a:extLst>
          </p:cNvPr>
          <p:cNvSpPr txBox="1"/>
          <p:nvPr/>
        </p:nvSpPr>
        <p:spPr>
          <a:xfrm>
            <a:off x="7436283" y="5061965"/>
            <a:ext cx="933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10.0.0.151/24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FE75A7-9026-44DA-B5E8-2822E1DCE0EE}"/>
              </a:ext>
            </a:extLst>
          </p:cNvPr>
          <p:cNvSpPr txBox="1"/>
          <p:nvPr/>
        </p:nvSpPr>
        <p:spPr>
          <a:xfrm>
            <a:off x="9970468" y="2518257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10.0.0.72/24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7575FC-BAF4-4327-B53C-BED138DD4C01}"/>
              </a:ext>
            </a:extLst>
          </p:cNvPr>
          <p:cNvSpPr txBox="1"/>
          <p:nvPr/>
        </p:nvSpPr>
        <p:spPr>
          <a:xfrm>
            <a:off x="6512594" y="2527831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u="sng" dirty="0">
                <a:solidFill>
                  <a:srgbClr val="FF0000"/>
                </a:solidFill>
              </a:rPr>
              <a:t>10.0.0.62/24</a:t>
            </a:r>
            <a:endParaRPr lang="ko-KR" altLang="en-US" sz="900" b="1" u="sng" dirty="0">
              <a:solidFill>
                <a:srgbClr val="FF0000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9BAACD1-36F7-471A-B941-2906B076817A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3654145" y="2251640"/>
            <a:ext cx="330061" cy="1256165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73E343B1-FBCA-4EA1-A94D-211C215E41F9}"/>
              </a:ext>
            </a:extLst>
          </p:cNvPr>
          <p:cNvCxnSpPr>
            <a:cxnSpLocks/>
            <a:stCxn id="46" idx="1"/>
            <a:endCxn id="41" idx="0"/>
          </p:cNvCxnSpPr>
          <p:nvPr/>
        </p:nvCxnSpPr>
        <p:spPr>
          <a:xfrm rot="10800000" flipH="1" flipV="1">
            <a:off x="5363323" y="2188252"/>
            <a:ext cx="1456702" cy="1100477"/>
          </a:xfrm>
          <a:prstGeom prst="bentConnector4">
            <a:avLst>
              <a:gd name="adj1" fmla="val -15693"/>
              <a:gd name="adj2" fmla="val 77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36871E04-76C5-4BC2-8BE1-EADDF7FE08FF}"/>
              </a:ext>
            </a:extLst>
          </p:cNvPr>
          <p:cNvCxnSpPr>
            <a:cxnSpLocks/>
            <a:stCxn id="45" idx="3"/>
            <a:endCxn id="41" idx="3"/>
          </p:cNvCxnSpPr>
          <p:nvPr/>
        </p:nvCxnSpPr>
        <p:spPr>
          <a:xfrm flipH="1">
            <a:off x="9655844" y="2159681"/>
            <a:ext cx="1237947" cy="1348124"/>
          </a:xfrm>
          <a:prstGeom prst="bentConnector3">
            <a:avLst>
              <a:gd name="adj1" fmla="val -1846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D4C13DD-4303-46FD-A275-D64F750E6303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H="1" flipV="1">
            <a:off x="3984206" y="3507805"/>
            <a:ext cx="427196" cy="1132876"/>
          </a:xfrm>
          <a:prstGeom prst="bentConnector5">
            <a:avLst>
              <a:gd name="adj1" fmla="val -53512"/>
              <a:gd name="adj2" fmla="val 69922"/>
              <a:gd name="adj3" fmla="val 1535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E83EE8D-D02E-4D19-BE67-BB70609C350B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rot="16200000" flipV="1">
            <a:off x="6617335" y="3929570"/>
            <a:ext cx="431144" cy="25764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0D8579E-C13A-48AF-BC8E-3B449510CC64}"/>
              </a:ext>
            </a:extLst>
          </p:cNvPr>
          <p:cNvCxnSpPr>
            <a:cxnSpLocks/>
            <a:stCxn id="15" idx="0"/>
            <a:endCxn id="41" idx="3"/>
          </p:cNvCxnSpPr>
          <p:nvPr/>
        </p:nvCxnSpPr>
        <p:spPr>
          <a:xfrm rot="16200000" flipV="1">
            <a:off x="9663465" y="3500185"/>
            <a:ext cx="659851" cy="67509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27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EB118D19-03CD-44A9-BA08-B653E1D56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7688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</a:t>
                      </a:r>
                      <a:r>
                        <a:rPr lang="en-US" altLang="ko-KR" dirty="0" err="1"/>
                        <a:t>keprinet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 체인 플랫폼 구성요소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sp>
        <p:nvSpPr>
          <p:cNvPr id="61" name="모서리가 둥근 직사각형 48">
            <a:extLst>
              <a:ext uri="{FF2B5EF4-FFF2-40B4-BE49-F238E27FC236}">
                <a16:creationId xmlns:a16="http://schemas.microsoft.com/office/drawing/2014/main" id="{25CD9065-AEE1-46F8-AFCF-47748A39A306}"/>
              </a:ext>
            </a:extLst>
          </p:cNvPr>
          <p:cNvSpPr/>
          <p:nvPr/>
        </p:nvSpPr>
        <p:spPr>
          <a:xfrm>
            <a:off x="7972862" y="2911356"/>
            <a:ext cx="2333992" cy="14935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22338"/>
            <a:r>
              <a:rPr lang="ko-KR" altLang="en-US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en-US" altLang="ko-KR" sz="105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922338"/>
            <a:r>
              <a: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나눔고딕" panose="020D0604000000000000" pitchFamily="50" charset="-127"/>
              </a:rPr>
              <a:t>Caliper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모서리가 둥근 직사각형 3">
            <a:extLst>
              <a:ext uri="{FF2B5EF4-FFF2-40B4-BE49-F238E27FC236}">
                <a16:creationId xmlns:a16="http://schemas.microsoft.com/office/drawing/2014/main" id="{22736A4A-26DC-4714-8E30-021BBC7AA927}"/>
              </a:ext>
            </a:extLst>
          </p:cNvPr>
          <p:cNvSpPr/>
          <p:nvPr/>
        </p:nvSpPr>
        <p:spPr>
          <a:xfrm>
            <a:off x="1919555" y="4682921"/>
            <a:ext cx="3990109" cy="7640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블록체인 플랫폼</a:t>
            </a:r>
          </a:p>
        </p:txBody>
      </p:sp>
      <p:sp>
        <p:nvSpPr>
          <p:cNvPr id="108" name="모서리가 둥근 직사각형 5">
            <a:extLst>
              <a:ext uri="{FF2B5EF4-FFF2-40B4-BE49-F238E27FC236}">
                <a16:creationId xmlns:a16="http://schemas.microsoft.com/office/drawing/2014/main" id="{BD1AD55D-6898-4453-87DB-6194E501E3E3}"/>
              </a:ext>
            </a:extLst>
          </p:cNvPr>
          <p:cNvSpPr/>
          <p:nvPr/>
        </p:nvSpPr>
        <p:spPr>
          <a:xfrm>
            <a:off x="2049094" y="4950992"/>
            <a:ext cx="3778365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Hyper Ledger Fabric 1.4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모서리가 둥근 직사각형 8">
            <a:extLst>
              <a:ext uri="{FF2B5EF4-FFF2-40B4-BE49-F238E27FC236}">
                <a16:creationId xmlns:a16="http://schemas.microsoft.com/office/drawing/2014/main" id="{B75D432E-1EA3-40EC-8301-AF7990A49724}"/>
              </a:ext>
            </a:extLst>
          </p:cNvPr>
          <p:cNvSpPr/>
          <p:nvPr/>
        </p:nvSpPr>
        <p:spPr>
          <a:xfrm>
            <a:off x="1916867" y="2919437"/>
            <a:ext cx="5522620" cy="14935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Blockchain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Core Platform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71174F6-6604-4001-8A56-836408F6D0B3}"/>
              </a:ext>
            </a:extLst>
          </p:cNvPr>
          <p:cNvGrpSpPr/>
          <p:nvPr/>
        </p:nvGrpSpPr>
        <p:grpSpPr>
          <a:xfrm>
            <a:off x="8076178" y="3438005"/>
            <a:ext cx="2076450" cy="803580"/>
            <a:chOff x="5276850" y="3804450"/>
            <a:chExt cx="2076450" cy="485610"/>
          </a:xfrm>
          <a:solidFill>
            <a:schemeClr val="bg1"/>
          </a:solidFill>
        </p:grpSpPr>
        <p:sp>
          <p:nvSpPr>
            <p:cNvPr id="104" name="모서리가 둥근 직사각형 12">
              <a:extLst>
                <a:ext uri="{FF2B5EF4-FFF2-40B4-BE49-F238E27FC236}">
                  <a16:creationId xmlns:a16="http://schemas.microsoft.com/office/drawing/2014/main" id="{8CFB53E5-6725-4AC4-8709-3032DE9E69B6}"/>
                </a:ext>
              </a:extLst>
            </p:cNvPr>
            <p:cNvSpPr/>
            <p:nvPr/>
          </p:nvSpPr>
          <p:spPr>
            <a:xfrm>
              <a:off x="5276850" y="3804450"/>
              <a:ext cx="971550" cy="203670"/>
            </a:xfrm>
            <a:prstGeom prst="roundRect">
              <a:avLst>
                <a:gd name="adj" fmla="val 1906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모니터링</a:t>
              </a:r>
            </a:p>
          </p:txBody>
        </p:sp>
        <p:sp>
          <p:nvSpPr>
            <p:cNvPr id="105" name="모서리가 둥근 직사각형 13">
              <a:extLst>
                <a:ext uri="{FF2B5EF4-FFF2-40B4-BE49-F238E27FC236}">
                  <a16:creationId xmlns:a16="http://schemas.microsoft.com/office/drawing/2014/main" id="{FD1258C1-6DDE-43EF-8AAB-293B1383E53F}"/>
                </a:ext>
              </a:extLst>
            </p:cNvPr>
            <p:cNvSpPr/>
            <p:nvPr/>
          </p:nvSpPr>
          <p:spPr>
            <a:xfrm>
              <a:off x="6381750" y="3804450"/>
              <a:ext cx="971550" cy="203670"/>
            </a:xfrm>
            <a:prstGeom prst="roundRect">
              <a:avLst>
                <a:gd name="adj" fmla="val 1906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네트워크</a:t>
              </a:r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속도 제어</a:t>
              </a:r>
            </a:p>
          </p:txBody>
        </p:sp>
        <p:sp>
          <p:nvSpPr>
            <p:cNvPr id="106" name="모서리가 둥근 직사각형 14">
              <a:extLst>
                <a:ext uri="{FF2B5EF4-FFF2-40B4-BE49-F238E27FC236}">
                  <a16:creationId xmlns:a16="http://schemas.microsoft.com/office/drawing/2014/main" id="{4401F2E4-9FE7-450D-867D-B9A4F55F1964}"/>
                </a:ext>
              </a:extLst>
            </p:cNvPr>
            <p:cNvSpPr/>
            <p:nvPr/>
          </p:nvSpPr>
          <p:spPr>
            <a:xfrm>
              <a:off x="5276850" y="4086390"/>
              <a:ext cx="971550" cy="203670"/>
            </a:xfrm>
            <a:prstGeom prst="roundRect">
              <a:avLst>
                <a:gd name="adj" fmla="val 1906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 err="1">
                  <a:solidFill>
                    <a:schemeClr val="tx1"/>
                  </a:solidFill>
                  <a:latin typeface="+mn-ea"/>
                </a:rPr>
                <a:t>HyperV</a:t>
              </a:r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IOPS </a:t>
              </a:r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제어</a:t>
              </a:r>
            </a:p>
          </p:txBody>
        </p:sp>
        <p:sp>
          <p:nvSpPr>
            <p:cNvPr id="107" name="모서리가 둥근 직사각형 15">
              <a:extLst>
                <a:ext uri="{FF2B5EF4-FFF2-40B4-BE49-F238E27FC236}">
                  <a16:creationId xmlns:a16="http://schemas.microsoft.com/office/drawing/2014/main" id="{CEE8D017-776C-4837-B982-61610B4D7FAC}"/>
                </a:ext>
              </a:extLst>
            </p:cNvPr>
            <p:cNvSpPr/>
            <p:nvPr/>
          </p:nvSpPr>
          <p:spPr>
            <a:xfrm>
              <a:off x="6381750" y="4086390"/>
              <a:ext cx="971550" cy="203670"/>
            </a:xfrm>
            <a:prstGeom prst="roundRect">
              <a:avLst>
                <a:gd name="adj" fmla="val 19062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시간 </a:t>
              </a:r>
              <a:endParaRPr lang="en-US" altLang="ko-KR" sz="105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  <a:latin typeface="+mn-ea"/>
                </a:rPr>
                <a:t>싱크 제어</a:t>
              </a:r>
            </a:p>
          </p:txBody>
        </p:sp>
      </p:grpSp>
      <p:sp>
        <p:nvSpPr>
          <p:cNvPr id="71" name="모서리가 둥근 직사각형 34">
            <a:extLst>
              <a:ext uri="{FF2B5EF4-FFF2-40B4-BE49-F238E27FC236}">
                <a16:creationId xmlns:a16="http://schemas.microsoft.com/office/drawing/2014/main" id="{76FCA179-5099-43AA-B602-6F6D7F1E6480}"/>
              </a:ext>
            </a:extLst>
          </p:cNvPr>
          <p:cNvSpPr/>
          <p:nvPr/>
        </p:nvSpPr>
        <p:spPr>
          <a:xfrm>
            <a:off x="1890341" y="1585150"/>
            <a:ext cx="8416513" cy="8650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dApp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Application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36">
            <a:extLst>
              <a:ext uri="{FF2B5EF4-FFF2-40B4-BE49-F238E27FC236}">
                <a16:creationId xmlns:a16="http://schemas.microsoft.com/office/drawing/2014/main" id="{D6475D59-C732-480C-8912-C438A655BDC3}"/>
              </a:ext>
            </a:extLst>
          </p:cNvPr>
          <p:cNvSpPr/>
          <p:nvPr/>
        </p:nvSpPr>
        <p:spPr>
          <a:xfrm>
            <a:off x="2414185" y="2035830"/>
            <a:ext cx="1729740" cy="335280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DApp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37">
            <a:extLst>
              <a:ext uri="{FF2B5EF4-FFF2-40B4-BE49-F238E27FC236}">
                <a16:creationId xmlns:a16="http://schemas.microsoft.com/office/drawing/2014/main" id="{71212C77-539A-46BF-BF60-23F1D160C1E9}"/>
              </a:ext>
            </a:extLst>
          </p:cNvPr>
          <p:cNvSpPr/>
          <p:nvPr/>
        </p:nvSpPr>
        <p:spPr>
          <a:xfrm>
            <a:off x="4306413" y="2027527"/>
            <a:ext cx="1729740" cy="335280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Web Server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모서리가 둥근 직사각형 43">
            <a:extLst>
              <a:ext uri="{FF2B5EF4-FFF2-40B4-BE49-F238E27FC236}">
                <a16:creationId xmlns:a16="http://schemas.microsoft.com/office/drawing/2014/main" id="{377230F5-3B1F-4B6F-900F-AAAF2B264DD8}"/>
              </a:ext>
            </a:extLst>
          </p:cNvPr>
          <p:cNvSpPr/>
          <p:nvPr/>
        </p:nvSpPr>
        <p:spPr>
          <a:xfrm>
            <a:off x="2212103" y="3358246"/>
            <a:ext cx="836737" cy="27800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Peer Service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41">
            <a:extLst>
              <a:ext uri="{FF2B5EF4-FFF2-40B4-BE49-F238E27FC236}">
                <a16:creationId xmlns:a16="http://schemas.microsoft.com/office/drawing/2014/main" id="{ABFAF1D1-9FF8-4B65-967D-EAB9DFADB113}"/>
              </a:ext>
            </a:extLst>
          </p:cNvPr>
          <p:cNvSpPr/>
          <p:nvPr/>
        </p:nvSpPr>
        <p:spPr>
          <a:xfrm>
            <a:off x="5340446" y="3775035"/>
            <a:ext cx="1788322" cy="346341"/>
          </a:xfrm>
          <a:prstGeom prst="roundRect">
            <a:avLst>
              <a:gd name="adj" fmla="val 145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Orderer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Service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모서리가 둥근 직사각형 42">
            <a:extLst>
              <a:ext uri="{FF2B5EF4-FFF2-40B4-BE49-F238E27FC236}">
                <a16:creationId xmlns:a16="http://schemas.microsoft.com/office/drawing/2014/main" id="{BF56B3A5-AAA0-4D47-A894-6E9BF4D81296}"/>
              </a:ext>
            </a:extLst>
          </p:cNvPr>
          <p:cNvSpPr/>
          <p:nvPr/>
        </p:nvSpPr>
        <p:spPr>
          <a:xfrm>
            <a:off x="2245509" y="3791531"/>
            <a:ext cx="2942322" cy="346341"/>
          </a:xfrm>
          <a:prstGeom prst="roundRect">
            <a:avLst>
              <a:gd name="adj" fmla="val 145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Kafka-zookeeper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모서리가 둥근 직사각형 49">
            <a:extLst>
              <a:ext uri="{FF2B5EF4-FFF2-40B4-BE49-F238E27FC236}">
                <a16:creationId xmlns:a16="http://schemas.microsoft.com/office/drawing/2014/main" id="{0E6B797B-D70D-4765-B554-E67B41810757}"/>
              </a:ext>
            </a:extLst>
          </p:cNvPr>
          <p:cNvSpPr/>
          <p:nvPr/>
        </p:nvSpPr>
        <p:spPr>
          <a:xfrm>
            <a:off x="6052343" y="4682921"/>
            <a:ext cx="4288920" cy="7640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개발환경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E108C38-5FB4-4A43-A143-6288FC902FC5}"/>
              </a:ext>
            </a:extLst>
          </p:cNvPr>
          <p:cNvGrpSpPr/>
          <p:nvPr/>
        </p:nvGrpSpPr>
        <p:grpSpPr>
          <a:xfrm>
            <a:off x="6181883" y="5007806"/>
            <a:ext cx="4034481" cy="335280"/>
            <a:chOff x="2255520" y="5031975"/>
            <a:chExt cx="3954216" cy="335280"/>
          </a:xfrm>
        </p:grpSpPr>
        <p:sp>
          <p:nvSpPr>
            <p:cNvPr id="87" name="모서리가 둥근 직사각형 51">
              <a:extLst>
                <a:ext uri="{FF2B5EF4-FFF2-40B4-BE49-F238E27FC236}">
                  <a16:creationId xmlns:a16="http://schemas.microsoft.com/office/drawing/2014/main" id="{70DDCB45-5A88-4A1D-8B7F-2EED181B0EEB}"/>
                </a:ext>
              </a:extLst>
            </p:cNvPr>
            <p:cNvSpPr/>
            <p:nvPr/>
          </p:nvSpPr>
          <p:spPr>
            <a:xfrm>
              <a:off x="2255520" y="5031975"/>
              <a:ext cx="1615440" cy="335280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FARCAR </a:t>
              </a:r>
            </a:p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Smart Contract </a:t>
              </a:r>
            </a:p>
          </p:txBody>
        </p:sp>
        <p:sp>
          <p:nvSpPr>
            <p:cNvPr id="88" name="모서리가 둥근 직사각형 52">
              <a:extLst>
                <a:ext uri="{FF2B5EF4-FFF2-40B4-BE49-F238E27FC236}">
                  <a16:creationId xmlns:a16="http://schemas.microsoft.com/office/drawing/2014/main" id="{4C9102F9-173D-4554-8690-D1FCF986E94E}"/>
                </a:ext>
              </a:extLst>
            </p:cNvPr>
            <p:cNvSpPr/>
            <p:nvPr/>
          </p:nvSpPr>
          <p:spPr>
            <a:xfrm>
              <a:off x="3973987" y="5031975"/>
              <a:ext cx="1068237" cy="335280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Docker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9" name="모서리가 둥근 직사각형 64">
              <a:extLst>
                <a:ext uri="{FF2B5EF4-FFF2-40B4-BE49-F238E27FC236}">
                  <a16:creationId xmlns:a16="http://schemas.microsoft.com/office/drawing/2014/main" id="{C5B63AB3-476A-4417-87B7-DF8B9E85EDA7}"/>
                </a:ext>
              </a:extLst>
            </p:cNvPr>
            <p:cNvSpPr/>
            <p:nvPr/>
          </p:nvSpPr>
          <p:spPr>
            <a:xfrm>
              <a:off x="5141499" y="5031975"/>
              <a:ext cx="1068237" cy="335280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Visual studio Code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13" name="모서리가 둥근 직사각형 37">
            <a:extLst>
              <a:ext uri="{FF2B5EF4-FFF2-40B4-BE49-F238E27FC236}">
                <a16:creationId xmlns:a16="http://schemas.microsoft.com/office/drawing/2014/main" id="{429C4EE8-84A7-4E8A-8B99-5CC70501CACF}"/>
              </a:ext>
            </a:extLst>
          </p:cNvPr>
          <p:cNvSpPr/>
          <p:nvPr/>
        </p:nvSpPr>
        <p:spPr>
          <a:xfrm>
            <a:off x="6118357" y="2026680"/>
            <a:ext cx="1729740" cy="335280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Node JS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37">
            <a:extLst>
              <a:ext uri="{FF2B5EF4-FFF2-40B4-BE49-F238E27FC236}">
                <a16:creationId xmlns:a16="http://schemas.microsoft.com/office/drawing/2014/main" id="{B1AE762E-76A9-4277-8BD7-736D9250E0EF}"/>
              </a:ext>
            </a:extLst>
          </p:cNvPr>
          <p:cNvSpPr/>
          <p:nvPr/>
        </p:nvSpPr>
        <p:spPr>
          <a:xfrm>
            <a:off x="7972862" y="2026680"/>
            <a:ext cx="1729740" cy="335280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FA CAR Source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모서리가 둥근 직사각형 43">
            <a:extLst>
              <a:ext uri="{FF2B5EF4-FFF2-40B4-BE49-F238E27FC236}">
                <a16:creationId xmlns:a16="http://schemas.microsoft.com/office/drawing/2014/main" id="{4428532E-4B6D-416D-A648-EFBC026A44D5}"/>
              </a:ext>
            </a:extLst>
          </p:cNvPr>
          <p:cNvSpPr/>
          <p:nvPr/>
        </p:nvSpPr>
        <p:spPr>
          <a:xfrm>
            <a:off x="3221110" y="3341402"/>
            <a:ext cx="836737" cy="27800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Peer Service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모서리가 둥근 직사각형 43">
            <a:extLst>
              <a:ext uri="{FF2B5EF4-FFF2-40B4-BE49-F238E27FC236}">
                <a16:creationId xmlns:a16="http://schemas.microsoft.com/office/drawing/2014/main" id="{1E022376-224A-49BA-9898-7DCB8A31DF5E}"/>
              </a:ext>
            </a:extLst>
          </p:cNvPr>
          <p:cNvSpPr/>
          <p:nvPr/>
        </p:nvSpPr>
        <p:spPr>
          <a:xfrm>
            <a:off x="4233613" y="3341402"/>
            <a:ext cx="836737" cy="27800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Peer Service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9" name="모서리가 둥근 직사각형 43">
            <a:extLst>
              <a:ext uri="{FF2B5EF4-FFF2-40B4-BE49-F238E27FC236}">
                <a16:creationId xmlns:a16="http://schemas.microsoft.com/office/drawing/2014/main" id="{9E9372EA-224A-49DB-88EF-6031CFA14DBE}"/>
              </a:ext>
            </a:extLst>
          </p:cNvPr>
          <p:cNvSpPr/>
          <p:nvPr/>
        </p:nvSpPr>
        <p:spPr>
          <a:xfrm>
            <a:off x="5252572" y="3353415"/>
            <a:ext cx="836737" cy="27800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Peer Service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모서리가 둥근 직사각형 43">
            <a:extLst>
              <a:ext uri="{FF2B5EF4-FFF2-40B4-BE49-F238E27FC236}">
                <a16:creationId xmlns:a16="http://schemas.microsoft.com/office/drawing/2014/main" id="{8EBC8237-455D-4257-826E-E367D2739354}"/>
              </a:ext>
            </a:extLst>
          </p:cNvPr>
          <p:cNvSpPr/>
          <p:nvPr/>
        </p:nvSpPr>
        <p:spPr>
          <a:xfrm>
            <a:off x="6261579" y="3341402"/>
            <a:ext cx="836737" cy="27800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Peer Service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화살표: 위쪽/아래쪽 1">
            <a:extLst>
              <a:ext uri="{FF2B5EF4-FFF2-40B4-BE49-F238E27FC236}">
                <a16:creationId xmlns:a16="http://schemas.microsoft.com/office/drawing/2014/main" id="{E675610E-F487-4C79-87E9-3BCB95F0F025}"/>
              </a:ext>
            </a:extLst>
          </p:cNvPr>
          <p:cNvSpPr/>
          <p:nvPr/>
        </p:nvSpPr>
        <p:spPr>
          <a:xfrm>
            <a:off x="5916127" y="2499742"/>
            <a:ext cx="240051" cy="35275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위쪽/아래쪽 120">
            <a:extLst>
              <a:ext uri="{FF2B5EF4-FFF2-40B4-BE49-F238E27FC236}">
                <a16:creationId xmlns:a16="http://schemas.microsoft.com/office/drawing/2014/main" id="{70BA919C-CB88-4E05-83B6-213EF0FF0B27}"/>
              </a:ext>
            </a:extLst>
          </p:cNvPr>
          <p:cNvSpPr/>
          <p:nvPr/>
        </p:nvSpPr>
        <p:spPr>
          <a:xfrm rot="5400000">
            <a:off x="7631691" y="3392141"/>
            <a:ext cx="240051" cy="35275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위쪽/아래쪽 121">
            <a:extLst>
              <a:ext uri="{FF2B5EF4-FFF2-40B4-BE49-F238E27FC236}">
                <a16:creationId xmlns:a16="http://schemas.microsoft.com/office/drawing/2014/main" id="{344CC8CF-FEA8-4EAA-A377-B5B67F44DB16}"/>
              </a:ext>
            </a:extLst>
          </p:cNvPr>
          <p:cNvSpPr/>
          <p:nvPr/>
        </p:nvSpPr>
        <p:spPr>
          <a:xfrm>
            <a:off x="5878306" y="4391340"/>
            <a:ext cx="240051" cy="352753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81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FB7CF941-4038-488C-AE92-958F72402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278162"/>
              </p:ext>
            </p:extLst>
          </p:nvPr>
        </p:nvGraphicFramePr>
        <p:xfrm>
          <a:off x="4064000" y="254716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1906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Hyperledger Fabric 1.4 – </a:t>
                      </a:r>
                      <a:r>
                        <a:rPr lang="en-US" altLang="ko-KR" dirty="0" err="1"/>
                        <a:t>keprinet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블록 체인 연결 구성도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33810"/>
                  </a:ext>
                </a:extLst>
              </a:tr>
            </a:tbl>
          </a:graphicData>
        </a:graphic>
      </p:graphicFrame>
      <p:sp>
        <p:nvSpPr>
          <p:cNvPr id="3" name="모서리가 둥근 직사각형 3">
            <a:extLst>
              <a:ext uri="{FF2B5EF4-FFF2-40B4-BE49-F238E27FC236}">
                <a16:creationId xmlns:a16="http://schemas.microsoft.com/office/drawing/2014/main" id="{2FF13235-CE26-45CA-A857-5748242850E5}"/>
              </a:ext>
            </a:extLst>
          </p:cNvPr>
          <p:cNvSpPr/>
          <p:nvPr/>
        </p:nvSpPr>
        <p:spPr>
          <a:xfrm>
            <a:off x="1174320" y="932156"/>
            <a:ext cx="10233485" cy="541537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29E71958-7B23-4B18-8742-A0ABC38DD8EF}"/>
              </a:ext>
            </a:extLst>
          </p:cNvPr>
          <p:cNvSpPr/>
          <p:nvPr/>
        </p:nvSpPr>
        <p:spPr>
          <a:xfrm>
            <a:off x="6225252" y="1216241"/>
            <a:ext cx="4907346" cy="4953740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Hyper Ledger Fabric 1.4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E92926D-FE6D-4DA4-B01E-8FADEDCC47D5}"/>
              </a:ext>
            </a:extLst>
          </p:cNvPr>
          <p:cNvSpPr/>
          <p:nvPr/>
        </p:nvSpPr>
        <p:spPr>
          <a:xfrm>
            <a:off x="1507556" y="1897074"/>
            <a:ext cx="1377687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User – Web Brower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BE9541E-13AB-4966-8322-881D5C42820C}"/>
              </a:ext>
            </a:extLst>
          </p:cNvPr>
          <p:cNvSpPr/>
          <p:nvPr/>
        </p:nvSpPr>
        <p:spPr>
          <a:xfrm>
            <a:off x="3513910" y="1897074"/>
            <a:ext cx="1697282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Dapp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Server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F9C1EDAE-41F9-4B34-B502-795DD6A5ECD2}"/>
              </a:ext>
            </a:extLst>
          </p:cNvPr>
          <p:cNvSpPr/>
          <p:nvPr/>
        </p:nvSpPr>
        <p:spPr>
          <a:xfrm>
            <a:off x="1398130" y="3228945"/>
            <a:ext cx="3897297" cy="2726183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Caliper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직사각형 5">
            <a:extLst>
              <a:ext uri="{FF2B5EF4-FFF2-40B4-BE49-F238E27FC236}">
                <a16:creationId xmlns:a16="http://schemas.microsoft.com/office/drawing/2014/main" id="{6E8ADBC9-838A-4A06-8CA1-691BF69A1453}"/>
              </a:ext>
            </a:extLst>
          </p:cNvPr>
          <p:cNvSpPr/>
          <p:nvPr/>
        </p:nvSpPr>
        <p:spPr>
          <a:xfrm>
            <a:off x="3346779" y="5145008"/>
            <a:ext cx="1697282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Fabric SDK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047063-9086-4BCB-B384-31571C9753E3}"/>
              </a:ext>
            </a:extLst>
          </p:cNvPr>
          <p:cNvGrpSpPr/>
          <p:nvPr/>
        </p:nvGrpSpPr>
        <p:grpSpPr>
          <a:xfrm>
            <a:off x="8950207" y="4411360"/>
            <a:ext cx="1702118" cy="1426555"/>
            <a:chOff x="8486627" y="3849474"/>
            <a:chExt cx="1702118" cy="1426555"/>
          </a:xfrm>
        </p:grpSpPr>
        <p:sp>
          <p:nvSpPr>
            <p:cNvPr id="18" name="모서리가 둥근 직사각형 5">
              <a:extLst>
                <a:ext uri="{FF2B5EF4-FFF2-40B4-BE49-F238E27FC236}">
                  <a16:creationId xmlns:a16="http://schemas.microsoft.com/office/drawing/2014/main" id="{D7B75C09-591C-472F-A1DF-C620DBAD4712}"/>
                </a:ext>
              </a:extLst>
            </p:cNvPr>
            <p:cNvSpPr/>
            <p:nvPr/>
          </p:nvSpPr>
          <p:spPr>
            <a:xfrm>
              <a:off x="8486627" y="3849474"/>
              <a:ext cx="1697282" cy="1426555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Docker-Compose</a:t>
              </a:r>
            </a:p>
          </p:txBody>
        </p:sp>
        <p:sp>
          <p:nvSpPr>
            <p:cNvPr id="19" name="모서리가 둥근 직사각형 5">
              <a:extLst>
                <a:ext uri="{FF2B5EF4-FFF2-40B4-BE49-F238E27FC236}">
                  <a16:creationId xmlns:a16="http://schemas.microsoft.com/office/drawing/2014/main" id="{C0E4F3BE-1C3D-4067-A07A-C335B6A5E14D}"/>
                </a:ext>
              </a:extLst>
            </p:cNvPr>
            <p:cNvSpPr/>
            <p:nvPr/>
          </p:nvSpPr>
          <p:spPr>
            <a:xfrm>
              <a:off x="8491463" y="4326178"/>
              <a:ext cx="1697282" cy="652291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Apache Kafka-zookeeper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1" name="모서리가 둥근 직사각형 5">
            <a:extLst>
              <a:ext uri="{FF2B5EF4-FFF2-40B4-BE49-F238E27FC236}">
                <a16:creationId xmlns:a16="http://schemas.microsoft.com/office/drawing/2014/main" id="{C7B35F9A-4038-46DD-A111-3341A3AFC10D}"/>
              </a:ext>
            </a:extLst>
          </p:cNvPr>
          <p:cNvSpPr/>
          <p:nvPr/>
        </p:nvSpPr>
        <p:spPr>
          <a:xfrm>
            <a:off x="8904467" y="3228945"/>
            <a:ext cx="1697282" cy="862397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Fabric CA(certification)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모서리가 둥근 직사각형 5">
            <a:extLst>
              <a:ext uri="{FF2B5EF4-FFF2-40B4-BE49-F238E27FC236}">
                <a16:creationId xmlns:a16="http://schemas.microsoft.com/office/drawing/2014/main" id="{746FE786-2923-4CE8-A97C-C97650A2FE06}"/>
              </a:ext>
            </a:extLst>
          </p:cNvPr>
          <p:cNvSpPr/>
          <p:nvPr/>
        </p:nvSpPr>
        <p:spPr>
          <a:xfrm>
            <a:off x="8907557" y="1897074"/>
            <a:ext cx="1697282" cy="862397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Fabric </a:t>
            </a:r>
            <a:r>
              <a:rPr lang="en-US" altLang="ko-KR" sz="1050" b="1" dirty="0" err="1">
                <a:solidFill>
                  <a:schemeClr val="tx1"/>
                </a:solidFill>
                <a:latin typeface="+mn-ea"/>
              </a:rPr>
              <a:t>Orderer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Service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AC0650-6035-45FD-9068-6B3875AFBB7A}"/>
              </a:ext>
            </a:extLst>
          </p:cNvPr>
          <p:cNvGrpSpPr/>
          <p:nvPr/>
        </p:nvGrpSpPr>
        <p:grpSpPr>
          <a:xfrm>
            <a:off x="6480973" y="4752244"/>
            <a:ext cx="1950489" cy="1242683"/>
            <a:chOff x="4269927" y="3835344"/>
            <a:chExt cx="1950489" cy="1242683"/>
          </a:xfrm>
        </p:grpSpPr>
        <p:sp>
          <p:nvSpPr>
            <p:cNvPr id="26" name="모서리가 둥근 직사각형 5">
              <a:extLst>
                <a:ext uri="{FF2B5EF4-FFF2-40B4-BE49-F238E27FC236}">
                  <a16:creationId xmlns:a16="http://schemas.microsoft.com/office/drawing/2014/main" id="{8B728721-1945-42C3-AA09-BE79416CED59}"/>
                </a:ext>
              </a:extLst>
            </p:cNvPr>
            <p:cNvSpPr/>
            <p:nvPr/>
          </p:nvSpPr>
          <p:spPr>
            <a:xfrm>
              <a:off x="4269927" y="3835344"/>
              <a:ext cx="1950489" cy="1242683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Organization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모서리가 둥근 직사각형 5">
              <a:extLst>
                <a:ext uri="{FF2B5EF4-FFF2-40B4-BE49-F238E27FC236}">
                  <a16:creationId xmlns:a16="http://schemas.microsoft.com/office/drawing/2014/main" id="{AC3A32E8-7FFE-47CD-BFE8-51CE2610638D}"/>
                </a:ext>
              </a:extLst>
            </p:cNvPr>
            <p:cNvSpPr/>
            <p:nvPr/>
          </p:nvSpPr>
          <p:spPr>
            <a:xfrm>
              <a:off x="4362551" y="413050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5">
              <a:extLst>
                <a:ext uri="{FF2B5EF4-FFF2-40B4-BE49-F238E27FC236}">
                  <a16:creationId xmlns:a16="http://schemas.microsoft.com/office/drawing/2014/main" id="{66EB8575-1462-459F-8859-ABFBB7F19B5A}"/>
                </a:ext>
              </a:extLst>
            </p:cNvPr>
            <p:cNvSpPr/>
            <p:nvPr/>
          </p:nvSpPr>
          <p:spPr>
            <a:xfrm>
              <a:off x="4362551" y="459235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4CEA4F-CB40-4D4D-9189-E7C3FF11D236}"/>
              </a:ext>
            </a:extLst>
          </p:cNvPr>
          <p:cNvGrpSpPr/>
          <p:nvPr/>
        </p:nvGrpSpPr>
        <p:grpSpPr>
          <a:xfrm>
            <a:off x="6480973" y="1897074"/>
            <a:ext cx="1950489" cy="1242683"/>
            <a:chOff x="4269927" y="3835344"/>
            <a:chExt cx="1950489" cy="1242683"/>
          </a:xfrm>
        </p:grpSpPr>
        <p:sp>
          <p:nvSpPr>
            <p:cNvPr id="31" name="모서리가 둥근 직사각형 5">
              <a:extLst>
                <a:ext uri="{FF2B5EF4-FFF2-40B4-BE49-F238E27FC236}">
                  <a16:creationId xmlns:a16="http://schemas.microsoft.com/office/drawing/2014/main" id="{1E67ACB6-E599-4536-95BF-5306D5B16C00}"/>
                </a:ext>
              </a:extLst>
            </p:cNvPr>
            <p:cNvSpPr/>
            <p:nvPr/>
          </p:nvSpPr>
          <p:spPr>
            <a:xfrm>
              <a:off x="4269927" y="3835344"/>
              <a:ext cx="1950489" cy="1242683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Organization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모서리가 둥근 직사각형 5">
              <a:extLst>
                <a:ext uri="{FF2B5EF4-FFF2-40B4-BE49-F238E27FC236}">
                  <a16:creationId xmlns:a16="http://schemas.microsoft.com/office/drawing/2014/main" id="{FFCA8A26-86C7-40DB-A154-187C8D2417B9}"/>
                </a:ext>
              </a:extLst>
            </p:cNvPr>
            <p:cNvSpPr/>
            <p:nvPr/>
          </p:nvSpPr>
          <p:spPr>
            <a:xfrm>
              <a:off x="4362551" y="413050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모서리가 둥근 직사각형 5">
              <a:extLst>
                <a:ext uri="{FF2B5EF4-FFF2-40B4-BE49-F238E27FC236}">
                  <a16:creationId xmlns:a16="http://schemas.microsoft.com/office/drawing/2014/main" id="{2E73749D-7827-49DE-929A-99378D74C84F}"/>
                </a:ext>
              </a:extLst>
            </p:cNvPr>
            <p:cNvSpPr/>
            <p:nvPr/>
          </p:nvSpPr>
          <p:spPr>
            <a:xfrm>
              <a:off x="4362551" y="459235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CAB470D-B9FC-4238-8C60-F4B97F082761}"/>
              </a:ext>
            </a:extLst>
          </p:cNvPr>
          <p:cNvGrpSpPr/>
          <p:nvPr/>
        </p:nvGrpSpPr>
        <p:grpSpPr>
          <a:xfrm>
            <a:off x="6492688" y="3320069"/>
            <a:ext cx="1950489" cy="1242683"/>
            <a:chOff x="4269927" y="3835344"/>
            <a:chExt cx="1950489" cy="1242683"/>
          </a:xfrm>
        </p:grpSpPr>
        <p:sp>
          <p:nvSpPr>
            <p:cNvPr id="44" name="모서리가 둥근 직사각형 5">
              <a:extLst>
                <a:ext uri="{FF2B5EF4-FFF2-40B4-BE49-F238E27FC236}">
                  <a16:creationId xmlns:a16="http://schemas.microsoft.com/office/drawing/2014/main" id="{146C9D95-4F64-49DA-B43D-39CC4538BF86}"/>
                </a:ext>
              </a:extLst>
            </p:cNvPr>
            <p:cNvSpPr/>
            <p:nvPr/>
          </p:nvSpPr>
          <p:spPr>
            <a:xfrm>
              <a:off x="4269927" y="3835344"/>
              <a:ext cx="1950489" cy="1242683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Organization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모서리가 둥근 직사각형 5">
              <a:extLst>
                <a:ext uri="{FF2B5EF4-FFF2-40B4-BE49-F238E27FC236}">
                  <a16:creationId xmlns:a16="http://schemas.microsoft.com/office/drawing/2014/main" id="{41603183-6360-4C42-BE1F-CEF59FF5C484}"/>
                </a:ext>
              </a:extLst>
            </p:cNvPr>
            <p:cNvSpPr/>
            <p:nvPr/>
          </p:nvSpPr>
          <p:spPr>
            <a:xfrm>
              <a:off x="4362551" y="413050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모서리가 둥근 직사각형 5">
              <a:extLst>
                <a:ext uri="{FF2B5EF4-FFF2-40B4-BE49-F238E27FC236}">
                  <a16:creationId xmlns:a16="http://schemas.microsoft.com/office/drawing/2014/main" id="{A11135AC-F28B-44B6-9FE2-6184CEB3D4F5}"/>
                </a:ext>
              </a:extLst>
            </p:cNvPr>
            <p:cNvSpPr/>
            <p:nvPr/>
          </p:nvSpPr>
          <p:spPr>
            <a:xfrm>
              <a:off x="4362551" y="4592353"/>
              <a:ext cx="1697282" cy="392094"/>
            </a:xfrm>
            <a:prstGeom prst="roundRect">
              <a:avLst>
                <a:gd name="adj" fmla="val 1906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solidFill>
                    <a:schemeClr val="tx1"/>
                  </a:solidFill>
                  <a:latin typeface="+mn-ea"/>
                </a:rPr>
                <a:t>Peer Service</a:t>
              </a:r>
              <a:endParaRPr lang="ko-KR" altLang="en-US" sz="105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240B87C-701F-4366-B5EE-3AF0FDBB7A9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85243" y="2093121"/>
            <a:ext cx="628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46F2F2BA-F977-44D4-9747-C08870925374}"/>
              </a:ext>
            </a:extLst>
          </p:cNvPr>
          <p:cNvCxnSpPr>
            <a:cxnSpLocks/>
            <a:stCxn id="24" idx="3"/>
            <a:endCxn id="19" idx="3"/>
          </p:cNvCxnSpPr>
          <p:nvPr/>
        </p:nvCxnSpPr>
        <p:spPr>
          <a:xfrm>
            <a:off x="10604839" y="2328273"/>
            <a:ext cx="47486" cy="2885937"/>
          </a:xfrm>
          <a:prstGeom prst="bentConnector3">
            <a:avLst>
              <a:gd name="adj1" fmla="val 5814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D09954FD-DB1E-4A70-97D0-50E3277F7133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 flipV="1">
            <a:off x="5211192" y="1897074"/>
            <a:ext cx="4545006" cy="196047"/>
          </a:xfrm>
          <a:prstGeom prst="bentConnector4">
            <a:avLst>
              <a:gd name="adj1" fmla="val 15271"/>
              <a:gd name="adj2" fmla="val 18037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CF35C41-80A6-4D5F-8779-5B8BA1537D3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5295427" y="3693111"/>
            <a:ext cx="929825" cy="89892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5">
            <a:extLst>
              <a:ext uri="{FF2B5EF4-FFF2-40B4-BE49-F238E27FC236}">
                <a16:creationId xmlns:a16="http://schemas.microsoft.com/office/drawing/2014/main" id="{B1E2C517-DABF-49ED-BD58-C6DE8B4FA5C5}"/>
              </a:ext>
            </a:extLst>
          </p:cNvPr>
          <p:cNvSpPr/>
          <p:nvPr/>
        </p:nvSpPr>
        <p:spPr>
          <a:xfrm>
            <a:off x="3346779" y="4375718"/>
            <a:ext cx="1697282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Fabric adapter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5">
            <a:extLst>
              <a:ext uri="{FF2B5EF4-FFF2-40B4-BE49-F238E27FC236}">
                <a16:creationId xmlns:a16="http://schemas.microsoft.com/office/drawing/2014/main" id="{2F72D08E-3C11-4014-BC69-60B09F41D78C}"/>
              </a:ext>
            </a:extLst>
          </p:cNvPr>
          <p:cNvSpPr/>
          <p:nvPr/>
        </p:nvSpPr>
        <p:spPr>
          <a:xfrm>
            <a:off x="1507556" y="4568663"/>
            <a:ext cx="1697282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Monitor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Data Collection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모서리가 둥근 직사각형 5">
            <a:extLst>
              <a:ext uri="{FF2B5EF4-FFF2-40B4-BE49-F238E27FC236}">
                <a16:creationId xmlns:a16="http://schemas.microsoft.com/office/drawing/2014/main" id="{A395ACA2-B06B-4F3E-B3B3-B3E1A3A28B85}"/>
              </a:ext>
            </a:extLst>
          </p:cNvPr>
          <p:cNvSpPr/>
          <p:nvPr/>
        </p:nvSpPr>
        <p:spPr>
          <a:xfrm>
            <a:off x="2350935" y="3870811"/>
            <a:ext cx="1697282" cy="392094"/>
          </a:xfrm>
          <a:prstGeom prst="roundRect">
            <a:avLst>
              <a:gd name="adj" fmla="val 1906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Monitor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HTML Viewer</a:t>
            </a:r>
            <a:endParaRPr lang="ko-KR" altLang="en-US" sz="105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749DE5C-61F4-43C9-B476-B2CEFF697C77}"/>
              </a:ext>
            </a:extLst>
          </p:cNvPr>
          <p:cNvCxnSpPr>
            <a:cxnSpLocks/>
            <a:stCxn id="19" idx="1"/>
            <a:endCxn id="26" idx="3"/>
          </p:cNvCxnSpPr>
          <p:nvPr/>
        </p:nvCxnSpPr>
        <p:spPr>
          <a:xfrm rot="10800000" flipV="1">
            <a:off x="8431463" y="5214210"/>
            <a:ext cx="523581" cy="1593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11740C8F-E9EB-454E-A936-6A8DAF45D4A9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rot="10800000">
            <a:off x="8431463" y="2518416"/>
            <a:ext cx="518745" cy="260622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7B3818D-14E5-4A9E-81E4-991A822B117F}"/>
              </a:ext>
            </a:extLst>
          </p:cNvPr>
          <p:cNvCxnSpPr>
            <a:cxnSpLocks/>
            <a:stCxn id="19" idx="1"/>
            <a:endCxn id="44" idx="3"/>
          </p:cNvCxnSpPr>
          <p:nvPr/>
        </p:nvCxnSpPr>
        <p:spPr>
          <a:xfrm rot="10800000">
            <a:off x="8443177" y="3941412"/>
            <a:ext cx="511866" cy="12727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1737F624-8764-423C-BA1B-F38A6D5DF4A5}"/>
              </a:ext>
            </a:extLst>
          </p:cNvPr>
          <p:cNvCxnSpPr>
            <a:cxnSpLocks/>
            <a:stCxn id="87" idx="2"/>
            <a:endCxn id="86" idx="1"/>
          </p:cNvCxnSpPr>
          <p:nvPr/>
        </p:nvCxnSpPr>
        <p:spPr>
          <a:xfrm rot="5400000" flipH="1" flipV="1">
            <a:off x="2656992" y="4270970"/>
            <a:ext cx="388992" cy="990582"/>
          </a:xfrm>
          <a:prstGeom prst="bentConnector4">
            <a:avLst>
              <a:gd name="adj1" fmla="val -58767"/>
              <a:gd name="adj2" fmla="val 928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1626974-4595-492D-9D15-3D580D8247A7}"/>
              </a:ext>
            </a:extLst>
          </p:cNvPr>
          <p:cNvCxnSpPr>
            <a:cxnSpLocks/>
            <a:stCxn id="91" idx="1"/>
            <a:endCxn id="87" idx="0"/>
          </p:cNvCxnSpPr>
          <p:nvPr/>
        </p:nvCxnSpPr>
        <p:spPr>
          <a:xfrm rot="10800000" flipH="1" flipV="1">
            <a:off x="2350935" y="4066857"/>
            <a:ext cx="5262" cy="501805"/>
          </a:xfrm>
          <a:prstGeom prst="bentConnector4">
            <a:avLst>
              <a:gd name="adj1" fmla="val -4344356"/>
              <a:gd name="adj2" fmla="val 6953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3D3ECAF2-B715-4CC6-AD75-29DC5E92B06F}"/>
              </a:ext>
            </a:extLst>
          </p:cNvPr>
          <p:cNvCxnSpPr>
            <a:cxnSpLocks/>
            <a:stCxn id="13" idx="3"/>
            <a:endCxn id="86" idx="2"/>
          </p:cNvCxnSpPr>
          <p:nvPr/>
        </p:nvCxnSpPr>
        <p:spPr>
          <a:xfrm flipH="1" flipV="1">
            <a:off x="4195420" y="4767812"/>
            <a:ext cx="848641" cy="573243"/>
          </a:xfrm>
          <a:prstGeom prst="bentConnector4">
            <a:avLst>
              <a:gd name="adj1" fmla="val -26937"/>
              <a:gd name="adj2" fmla="val 671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C42ED72F-0732-4337-8F0D-A343C8D92118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443177" y="2518415"/>
            <a:ext cx="461290" cy="114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39F5CE5-0A79-4DBD-9B80-F975D28DB7B2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8443177" y="3679519"/>
            <a:ext cx="458200" cy="26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99AE0BA-D0D1-4CE3-A5E1-D4B39FF2A3D7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9753108" y="2759471"/>
            <a:ext cx="3090" cy="46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65E361F-CB8E-460D-B21A-C7D7AFBD322D}"/>
              </a:ext>
            </a:extLst>
          </p:cNvPr>
          <p:cNvCxnSpPr>
            <a:cxnSpLocks/>
            <a:stCxn id="21" idx="1"/>
            <a:endCxn id="26" idx="3"/>
          </p:cNvCxnSpPr>
          <p:nvPr/>
        </p:nvCxnSpPr>
        <p:spPr>
          <a:xfrm flipH="1">
            <a:off x="8431462" y="3660144"/>
            <a:ext cx="473005" cy="171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1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1197</Words>
  <Application>Microsoft Office PowerPoint</Application>
  <PresentationFormat>와이드스크린</PresentationFormat>
  <Paragraphs>487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Segoe</vt:lpstr>
      <vt:lpstr>나눔고딕</vt:lpstr>
      <vt:lpstr>맑은 고딕</vt:lpstr>
      <vt:lpstr>Arial</vt:lpstr>
      <vt:lpstr>Office 테마</vt:lpstr>
      <vt:lpstr>블록체인 구성도 아키텍처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Byoungjin</dc:creator>
  <cp:lastModifiedBy>김 병진</cp:lastModifiedBy>
  <cp:revision>111</cp:revision>
  <dcterms:created xsi:type="dcterms:W3CDTF">2020-05-12T06:50:45Z</dcterms:created>
  <dcterms:modified xsi:type="dcterms:W3CDTF">2020-07-03T02:39:19Z</dcterms:modified>
</cp:coreProperties>
</file>