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8" d="100"/>
          <a:sy n="58" d="100"/>
        </p:scale>
        <p:origin x="6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04F4-7AAB-4DDB-8FF4-0B48A7A4057E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057E-DE53-4C09-9E79-FCFF03090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82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04F4-7AAB-4DDB-8FF4-0B48A7A4057E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057E-DE53-4C09-9E79-FCFF03090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2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04F4-7AAB-4DDB-8FF4-0B48A7A4057E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057E-DE53-4C09-9E79-FCFF03090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94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04F4-7AAB-4DDB-8FF4-0B48A7A4057E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057E-DE53-4C09-9E79-FCFF03090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19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04F4-7AAB-4DDB-8FF4-0B48A7A4057E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057E-DE53-4C09-9E79-FCFF03090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05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04F4-7AAB-4DDB-8FF4-0B48A7A4057E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057E-DE53-4C09-9E79-FCFF03090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33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04F4-7AAB-4DDB-8FF4-0B48A7A4057E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057E-DE53-4C09-9E79-FCFF03090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7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04F4-7AAB-4DDB-8FF4-0B48A7A4057E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057E-DE53-4C09-9E79-FCFF03090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7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04F4-7AAB-4DDB-8FF4-0B48A7A4057E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057E-DE53-4C09-9E79-FCFF03090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50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04F4-7AAB-4DDB-8FF4-0B48A7A4057E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057E-DE53-4C09-9E79-FCFF03090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408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04F4-7AAB-4DDB-8FF4-0B48A7A4057E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057E-DE53-4C09-9E79-FCFF03090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32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104F4-7AAB-4DDB-8FF4-0B48A7A4057E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D057E-DE53-4C09-9E79-FCFF03090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43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.png"/><Relationship Id="rId39" Type="http://schemas.openxmlformats.org/officeDocument/2006/relationships/image" Target="../media/image16.png"/><Relationship Id="rId3" Type="http://schemas.openxmlformats.org/officeDocument/2006/relationships/image" Target="../media/image9.svg"/><Relationship Id="rId21" Type="http://schemas.openxmlformats.org/officeDocument/2006/relationships/image" Target="../media/image40.svg"/><Relationship Id="rId34" Type="http://schemas.openxmlformats.org/officeDocument/2006/relationships/image" Target="../media/image11.png"/><Relationship Id="rId42" Type="http://schemas.openxmlformats.org/officeDocument/2006/relationships/image" Target="../media/image19.png"/><Relationship Id="rId47" Type="http://schemas.openxmlformats.org/officeDocument/2006/relationships/image" Target="../media/image24.png"/><Relationship Id="rId50" Type="http://schemas.openxmlformats.org/officeDocument/2006/relationships/image" Target="../media/image27.png"/><Relationship Id="rId25" Type="http://schemas.openxmlformats.org/officeDocument/2006/relationships/image" Target="../media/image42.svg"/><Relationship Id="rId17" Type="http://schemas.openxmlformats.org/officeDocument/2006/relationships/image" Target="../media/image14.svg"/><Relationship Id="rId33" Type="http://schemas.openxmlformats.org/officeDocument/2006/relationships/image" Target="../media/image10.png"/><Relationship Id="rId38" Type="http://schemas.openxmlformats.org/officeDocument/2006/relationships/image" Target="../media/image15.png"/><Relationship Id="rId46" Type="http://schemas.openxmlformats.org/officeDocument/2006/relationships/image" Target="../media/image23.png"/><Relationship Id="rId2" Type="http://schemas.openxmlformats.org/officeDocument/2006/relationships/image" Target="../media/image1.png"/><Relationship Id="rId29" Type="http://schemas.openxmlformats.org/officeDocument/2006/relationships/image" Target="../media/image6.png"/><Relationship Id="rId41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32" Type="http://schemas.openxmlformats.org/officeDocument/2006/relationships/image" Target="../media/image9.png"/><Relationship Id="rId37" Type="http://schemas.openxmlformats.org/officeDocument/2006/relationships/image" Target="../media/image14.png"/><Relationship Id="rId40" Type="http://schemas.openxmlformats.org/officeDocument/2006/relationships/image" Target="../media/image17.png"/><Relationship Id="rId45" Type="http://schemas.openxmlformats.org/officeDocument/2006/relationships/image" Target="../media/image22.png"/><Relationship Id="rId28" Type="http://schemas.openxmlformats.org/officeDocument/2006/relationships/image" Target="../media/image5.png"/><Relationship Id="rId23" Type="http://schemas.openxmlformats.org/officeDocument/2006/relationships/image" Target="../media/image16.svg"/><Relationship Id="rId36" Type="http://schemas.openxmlformats.org/officeDocument/2006/relationships/image" Target="../media/image13.png"/><Relationship Id="rId49" Type="http://schemas.openxmlformats.org/officeDocument/2006/relationships/image" Target="../media/image26.png"/><Relationship Id="rId31" Type="http://schemas.openxmlformats.org/officeDocument/2006/relationships/image" Target="../media/image8.png"/><Relationship Id="rId19" Type="http://schemas.openxmlformats.org/officeDocument/2006/relationships/image" Target="../media/image18.svg"/><Relationship Id="rId44" Type="http://schemas.openxmlformats.org/officeDocument/2006/relationships/image" Target="../media/image21.png"/><Relationship Id="rId4" Type="http://schemas.openxmlformats.org/officeDocument/2006/relationships/image" Target="../media/image2.png"/><Relationship Id="rId27" Type="http://schemas.openxmlformats.org/officeDocument/2006/relationships/image" Target="../media/image4.png"/><Relationship Id="rId30" Type="http://schemas.openxmlformats.org/officeDocument/2006/relationships/image" Target="../media/image7.png"/><Relationship Id="rId35" Type="http://schemas.openxmlformats.org/officeDocument/2006/relationships/image" Target="../media/image12.png"/><Relationship Id="rId43" Type="http://schemas.openxmlformats.org/officeDocument/2006/relationships/image" Target="../media/image20.png"/><Relationship Id="rId48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112838" y="233363"/>
            <a:ext cx="10945812" cy="64817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35">
            <a:extLst>
              <a:ext uri="{FF2B5EF4-FFF2-40B4-BE49-F238E27FC236}">
                <a16:creationId xmlns:a16="http://schemas.microsoft.com/office/drawing/2014/main" id="{EE16ED80-C80D-1E40-AF5F-BA8C3673A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112838" y="233363"/>
            <a:ext cx="381000" cy="381000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1665339" y="843437"/>
            <a:ext cx="10279012" cy="5728813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7" name="Graphic 25">
            <a:extLst>
              <a:ext uri="{FF2B5EF4-FFF2-40B4-BE49-F238E27FC236}">
                <a16:creationId xmlns:a16="http://schemas.microsoft.com/office/drawing/2014/main" id="{2C69F662-72C8-D449-833A-3FB0BC258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1665339" y="843437"/>
            <a:ext cx="381000" cy="381000"/>
          </a:xfrm>
          <a:prstGeom prst="rect">
            <a:avLst/>
          </a:prstGeom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1993423" y="1482930"/>
            <a:ext cx="9822340" cy="496073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9" name="Graphic 16">
            <a:extLst>
              <a:ext uri="{FF2B5EF4-FFF2-40B4-BE49-F238E27FC236}">
                <a16:creationId xmlns:a16="http://schemas.microsoft.com/office/drawing/2014/main" id="{E091D5A2-7670-AB46-B599-6FC0449FDE8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1993423" y="1482930"/>
            <a:ext cx="381000" cy="381000"/>
          </a:xfrm>
          <a:prstGeom prst="rect">
            <a:avLst/>
          </a:prstGeom>
        </p:spPr>
      </p:pic>
      <p:pic>
        <p:nvPicPr>
          <p:cNvPr id="26" name="Graphic 6">
            <a:extLst>
              <a:ext uri="{FF2B5EF4-FFF2-40B4-BE49-F238E27FC236}">
                <a16:creationId xmlns:a16="http://schemas.microsoft.com/office/drawing/2014/main" id="{0375085F-D808-204E-8774-CFFA4078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6507" y="881250"/>
            <a:ext cx="54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Graphic 5">
            <a:extLst>
              <a:ext uri="{FF2B5EF4-FFF2-40B4-BE49-F238E27FC236}">
                <a16:creationId xmlns:a16="http://schemas.microsoft.com/office/drawing/2014/main" id="{38622D4A-AB16-E74E-A250-BDBAAFFA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907" y="876479"/>
            <a:ext cx="54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2" name="그룹 61"/>
          <p:cNvGrpSpPr/>
          <p:nvPr/>
        </p:nvGrpSpPr>
        <p:grpSpPr>
          <a:xfrm>
            <a:off x="6349779" y="4524832"/>
            <a:ext cx="2355771" cy="1876429"/>
            <a:chOff x="8588454" y="-2184407"/>
            <a:chExt cx="2355771" cy="1876429"/>
          </a:xfrm>
        </p:grpSpPr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F5AD8509-7566-E946-9E5A-5557E62A6A29}"/>
                </a:ext>
              </a:extLst>
            </p:cNvPr>
            <p:cNvSpPr/>
            <p:nvPr/>
          </p:nvSpPr>
          <p:spPr>
            <a:xfrm>
              <a:off x="8588454" y="-2184407"/>
              <a:ext cx="2355771" cy="1876429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</a:t>
              </a:r>
              <a:r>
                <a:rPr lang="en-US" sz="1200" dirty="0" smtClean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subnet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RDS2</a:t>
              </a:r>
              <a:endPara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Graphic 21">
              <a:extLst>
                <a:ext uri="{FF2B5EF4-FFF2-40B4-BE49-F238E27FC236}">
                  <a16:creationId xmlns:a16="http://schemas.microsoft.com/office/drawing/2014/main" id="{5259AAA2-EFC0-E14A-A9FB-856721770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>
              <a:off x="8593217" y="-2182819"/>
              <a:ext cx="381000" cy="381000"/>
            </a:xfrm>
            <a:prstGeom prst="rect">
              <a:avLst/>
            </a:prstGeom>
          </p:spPr>
        </p:pic>
        <p:pic>
          <p:nvPicPr>
            <p:cNvPr id="30" name="Graphic 25">
              <a:extLst>
                <a:ext uri="{FF2B5EF4-FFF2-40B4-BE49-F238E27FC236}">
                  <a16:creationId xmlns:a16="http://schemas.microsoft.com/office/drawing/2014/main" id="{5B005D6A-EE24-6A49-8701-4178CC8A3E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1617" y="-961127"/>
              <a:ext cx="288934" cy="288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Graphic 25">
              <a:extLst>
                <a:ext uri="{FF2B5EF4-FFF2-40B4-BE49-F238E27FC236}">
                  <a16:creationId xmlns:a16="http://schemas.microsoft.com/office/drawing/2014/main" id="{5B005D6A-EE24-6A49-8701-4178CC8A3E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9617" y="-961127"/>
              <a:ext cx="288934" cy="288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Graphic 25">
              <a:extLst>
                <a:ext uri="{FF2B5EF4-FFF2-40B4-BE49-F238E27FC236}">
                  <a16:creationId xmlns:a16="http://schemas.microsoft.com/office/drawing/2014/main" id="{5B005D6A-EE24-6A49-8701-4178CC8A3E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67617" y="-961127"/>
              <a:ext cx="288934" cy="288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ectangle 10">
              <a:extLst>
                <a:ext uri="{FF2B5EF4-FFF2-40B4-BE49-F238E27FC236}">
                  <a16:creationId xmlns:a16="http://schemas.microsoft.com/office/drawing/2014/main" id="{D246DAA1-0260-E449-8CA2-92FF0101149D}"/>
                </a:ext>
              </a:extLst>
            </p:cNvPr>
            <p:cNvSpPr/>
            <p:nvPr/>
          </p:nvSpPr>
          <p:spPr>
            <a:xfrm>
              <a:off x="9109833" y="-1361589"/>
              <a:ext cx="1494435" cy="769569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</a:t>
              </a:r>
            </a:p>
          </p:txBody>
        </p:sp>
        <p:sp>
          <p:nvSpPr>
            <p:cNvPr id="59" name="Rectangle 30">
              <a:extLst>
                <a:ext uri="{FF2B5EF4-FFF2-40B4-BE49-F238E27FC236}">
                  <a16:creationId xmlns:a16="http://schemas.microsoft.com/office/drawing/2014/main" id="{3E67FA2E-A9FA-844D-A66D-648AE8044B50}"/>
                </a:ext>
              </a:extLst>
            </p:cNvPr>
            <p:cNvSpPr/>
            <p:nvPr/>
          </p:nvSpPr>
          <p:spPr>
            <a:xfrm>
              <a:off x="8989821" y="-1706163"/>
              <a:ext cx="1765300" cy="1223689"/>
            </a:xfrm>
            <a:prstGeom prst="rect">
              <a:avLst/>
            </a:prstGeom>
            <a:noFill/>
            <a:ln w="12700">
              <a:solidFill>
                <a:srgbClr val="DF33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anchorCtr="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DF331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Security group</a:t>
              </a:r>
            </a:p>
          </p:txBody>
        </p:sp>
        <p:pic>
          <p:nvPicPr>
            <p:cNvPr id="60" name="Graphic 41">
              <a:extLst>
                <a:ext uri="{FF2B5EF4-FFF2-40B4-BE49-F238E27FC236}">
                  <a16:creationId xmlns:a16="http://schemas.microsoft.com/office/drawing/2014/main" id="{3ED30090-964F-E044-A541-A782E908DE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3539" y="-2106629"/>
              <a:ext cx="323928" cy="32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6" name="Graphic 16">
            <a:extLst>
              <a:ext uri="{FF2B5EF4-FFF2-40B4-BE49-F238E27FC236}">
                <a16:creationId xmlns:a16="http://schemas.microsoft.com/office/drawing/2014/main" id="{C75B6251-7A99-6748-A202-DC6C20C1C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8807" y="876479"/>
            <a:ext cx="54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4" name="그룹 73"/>
          <p:cNvGrpSpPr/>
          <p:nvPr/>
        </p:nvGrpSpPr>
        <p:grpSpPr>
          <a:xfrm>
            <a:off x="7540098" y="1912119"/>
            <a:ext cx="2115873" cy="2141681"/>
            <a:chOff x="6585215" y="3661367"/>
            <a:chExt cx="2115873" cy="2141681"/>
          </a:xfrm>
        </p:grpSpPr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F5AD8509-7566-E946-9E5A-5557E62A6A29}"/>
                </a:ext>
              </a:extLst>
            </p:cNvPr>
            <p:cNvSpPr/>
            <p:nvPr/>
          </p:nvSpPr>
          <p:spPr>
            <a:xfrm>
              <a:off x="6586271" y="3661367"/>
              <a:ext cx="2114817" cy="2141681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</a:t>
              </a:r>
              <a:r>
                <a:rPr lang="en-US" sz="1200" dirty="0" smtClean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subnet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API</a:t>
              </a:r>
            </a:p>
          </p:txBody>
        </p:sp>
        <p:pic>
          <p:nvPicPr>
            <p:cNvPr id="15" name="Graphic 21">
              <a:extLst>
                <a:ext uri="{FF2B5EF4-FFF2-40B4-BE49-F238E27FC236}">
                  <a16:creationId xmlns:a16="http://schemas.microsoft.com/office/drawing/2014/main" id="{5259AAA2-EFC0-E14A-A9FB-856721770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>
              <a:off x="6585215" y="3662956"/>
              <a:ext cx="381000" cy="381000"/>
            </a:xfrm>
            <a:prstGeom prst="rect">
              <a:avLst/>
            </a:prstGeom>
          </p:spPr>
        </p:pic>
        <p:pic>
          <p:nvPicPr>
            <p:cNvPr id="42" name="Graphic 26">
              <a:extLst>
                <a:ext uri="{FF2B5EF4-FFF2-40B4-BE49-F238E27FC236}">
                  <a16:creationId xmlns:a16="http://schemas.microsoft.com/office/drawing/2014/main" id="{468AAC1D-5DDE-214D-B3D1-F52AD2F000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5633" y="3689176"/>
              <a:ext cx="324000" cy="3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Graphic 62">
              <a:extLst>
                <a:ext uri="{FF2B5EF4-FFF2-40B4-BE49-F238E27FC236}">
                  <a16:creationId xmlns:a16="http://schemas.microsoft.com/office/drawing/2014/main" id="{8B47AFFF-81D9-C348-90A5-553E82D087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4689" y="5189006"/>
              <a:ext cx="324000" cy="3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Graphic 41">
              <a:extLst>
                <a:ext uri="{FF2B5EF4-FFF2-40B4-BE49-F238E27FC236}">
                  <a16:creationId xmlns:a16="http://schemas.microsoft.com/office/drawing/2014/main" id="{3ED30090-964F-E044-A541-A782E908DE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8943" y="3697095"/>
              <a:ext cx="323928" cy="32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ectangle 12">
              <a:extLst>
                <a:ext uri="{FF2B5EF4-FFF2-40B4-BE49-F238E27FC236}">
                  <a16:creationId xmlns:a16="http://schemas.microsoft.com/office/drawing/2014/main" id="{D3750685-3203-FA40-97EB-5CAAB851634D}"/>
                </a:ext>
              </a:extLst>
            </p:cNvPr>
            <p:cNvSpPr/>
            <p:nvPr/>
          </p:nvSpPr>
          <p:spPr>
            <a:xfrm>
              <a:off x="6772416" y="4110679"/>
              <a:ext cx="1714359" cy="1598803"/>
            </a:xfrm>
            <a:prstGeom prst="rect">
              <a:avLst/>
            </a:prstGeom>
            <a:noFill/>
            <a:ln w="12700">
              <a:solidFill>
                <a:srgbClr val="D8661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Auto Scaling group</a:t>
              </a:r>
            </a:p>
          </p:txBody>
        </p:sp>
        <p:pic>
          <p:nvPicPr>
            <p:cNvPr id="72" name="Graphic 52">
              <a:extLst>
                <a:ext uri="{FF2B5EF4-FFF2-40B4-BE49-F238E27FC236}">
                  <a16:creationId xmlns:a16="http://schemas.microsoft.com/office/drawing/2014/main" id="{294078E2-07BF-D343-A6D2-D8554E52F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7436189" y="4110679"/>
              <a:ext cx="381000" cy="381000"/>
            </a:xfrm>
            <a:prstGeom prst="rect">
              <a:avLst/>
            </a:prstGeom>
          </p:spPr>
        </p:pic>
        <p:sp>
          <p:nvSpPr>
            <p:cNvPr id="73" name="Rectangle 30">
              <a:extLst>
                <a:ext uri="{FF2B5EF4-FFF2-40B4-BE49-F238E27FC236}">
                  <a16:creationId xmlns:a16="http://schemas.microsoft.com/office/drawing/2014/main" id="{3E67FA2E-A9FA-844D-A66D-648AE8044B50}"/>
                </a:ext>
              </a:extLst>
            </p:cNvPr>
            <p:cNvSpPr/>
            <p:nvPr/>
          </p:nvSpPr>
          <p:spPr>
            <a:xfrm>
              <a:off x="6909477" y="4846476"/>
              <a:ext cx="1434424" cy="800634"/>
            </a:xfrm>
            <a:prstGeom prst="rect">
              <a:avLst/>
            </a:prstGeom>
            <a:noFill/>
            <a:ln w="12700">
              <a:solidFill>
                <a:srgbClr val="DF33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anchorCtr="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DF331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Security group</a:t>
              </a: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5311843" y="1930606"/>
            <a:ext cx="2114099" cy="2141681"/>
            <a:chOff x="6586989" y="3661367"/>
            <a:chExt cx="2114099" cy="2141681"/>
          </a:xfrm>
        </p:grpSpPr>
        <p:sp>
          <p:nvSpPr>
            <p:cNvPr id="104" name="Rectangle 7">
              <a:extLst>
                <a:ext uri="{FF2B5EF4-FFF2-40B4-BE49-F238E27FC236}">
                  <a16:creationId xmlns:a16="http://schemas.microsoft.com/office/drawing/2014/main" id="{F5AD8509-7566-E946-9E5A-5557E62A6A29}"/>
                </a:ext>
              </a:extLst>
            </p:cNvPr>
            <p:cNvSpPr/>
            <p:nvPr/>
          </p:nvSpPr>
          <p:spPr>
            <a:xfrm>
              <a:off x="6586989" y="3661367"/>
              <a:ext cx="2114099" cy="2141681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</a:t>
              </a:r>
              <a:r>
                <a:rPr lang="en-US" sz="1200" dirty="0" smtClean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subnet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WAS</a:t>
              </a:r>
              <a:endPara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5" name="Graphic 21">
              <a:extLst>
                <a:ext uri="{FF2B5EF4-FFF2-40B4-BE49-F238E27FC236}">
                  <a16:creationId xmlns:a16="http://schemas.microsoft.com/office/drawing/2014/main" id="{5259AAA2-EFC0-E14A-A9FB-856721770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>
              <a:off x="6586989" y="3662956"/>
              <a:ext cx="381000" cy="381000"/>
            </a:xfrm>
            <a:prstGeom prst="rect">
              <a:avLst/>
            </a:prstGeom>
          </p:spPr>
        </p:pic>
        <p:pic>
          <p:nvPicPr>
            <p:cNvPr id="106" name="Graphic 26">
              <a:extLst>
                <a:ext uri="{FF2B5EF4-FFF2-40B4-BE49-F238E27FC236}">
                  <a16:creationId xmlns:a16="http://schemas.microsoft.com/office/drawing/2014/main" id="{468AAC1D-5DDE-214D-B3D1-F52AD2F000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8920" y="3689176"/>
              <a:ext cx="324000" cy="3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7" name="Graphic 62">
              <a:extLst>
                <a:ext uri="{FF2B5EF4-FFF2-40B4-BE49-F238E27FC236}">
                  <a16:creationId xmlns:a16="http://schemas.microsoft.com/office/drawing/2014/main" id="{8B47AFFF-81D9-C348-90A5-553E82D087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4689" y="5189006"/>
              <a:ext cx="324000" cy="3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8" name="Graphic 41">
              <a:extLst>
                <a:ext uri="{FF2B5EF4-FFF2-40B4-BE49-F238E27FC236}">
                  <a16:creationId xmlns:a16="http://schemas.microsoft.com/office/drawing/2014/main" id="{3ED30090-964F-E044-A541-A782E908DE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8943" y="3697095"/>
              <a:ext cx="323928" cy="32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9" name="Rectangle 12">
              <a:extLst>
                <a:ext uri="{FF2B5EF4-FFF2-40B4-BE49-F238E27FC236}">
                  <a16:creationId xmlns:a16="http://schemas.microsoft.com/office/drawing/2014/main" id="{D3750685-3203-FA40-97EB-5CAAB851634D}"/>
                </a:ext>
              </a:extLst>
            </p:cNvPr>
            <p:cNvSpPr/>
            <p:nvPr/>
          </p:nvSpPr>
          <p:spPr>
            <a:xfrm>
              <a:off x="6772416" y="4110679"/>
              <a:ext cx="1714359" cy="1598803"/>
            </a:xfrm>
            <a:prstGeom prst="rect">
              <a:avLst/>
            </a:prstGeom>
            <a:noFill/>
            <a:ln w="12700">
              <a:solidFill>
                <a:srgbClr val="D8661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Auto Scaling group</a:t>
              </a:r>
            </a:p>
          </p:txBody>
        </p:sp>
        <p:pic>
          <p:nvPicPr>
            <p:cNvPr id="110" name="Graphic 52">
              <a:extLst>
                <a:ext uri="{FF2B5EF4-FFF2-40B4-BE49-F238E27FC236}">
                  <a16:creationId xmlns:a16="http://schemas.microsoft.com/office/drawing/2014/main" id="{294078E2-07BF-D343-A6D2-D8554E52F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7436189" y="4110679"/>
              <a:ext cx="381000" cy="381000"/>
            </a:xfrm>
            <a:prstGeom prst="rect">
              <a:avLst/>
            </a:prstGeom>
          </p:spPr>
        </p:pic>
        <p:sp>
          <p:nvSpPr>
            <p:cNvPr id="111" name="Rectangle 30">
              <a:extLst>
                <a:ext uri="{FF2B5EF4-FFF2-40B4-BE49-F238E27FC236}">
                  <a16:creationId xmlns:a16="http://schemas.microsoft.com/office/drawing/2014/main" id="{3E67FA2E-A9FA-844D-A66D-648AE8044B50}"/>
                </a:ext>
              </a:extLst>
            </p:cNvPr>
            <p:cNvSpPr/>
            <p:nvPr/>
          </p:nvSpPr>
          <p:spPr>
            <a:xfrm>
              <a:off x="6909477" y="4846476"/>
              <a:ext cx="1434424" cy="800634"/>
            </a:xfrm>
            <a:prstGeom prst="rect">
              <a:avLst/>
            </a:prstGeom>
            <a:noFill/>
            <a:ln w="12700">
              <a:solidFill>
                <a:srgbClr val="DF33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anchorCtr="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DF331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Security group</a:t>
              </a: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9010703" y="4525774"/>
            <a:ext cx="2355771" cy="1876429"/>
            <a:chOff x="8588454" y="-2184407"/>
            <a:chExt cx="2355771" cy="1876429"/>
          </a:xfrm>
        </p:grpSpPr>
        <p:sp>
          <p:nvSpPr>
            <p:cNvPr id="113" name="Rectangle 7">
              <a:extLst>
                <a:ext uri="{FF2B5EF4-FFF2-40B4-BE49-F238E27FC236}">
                  <a16:creationId xmlns:a16="http://schemas.microsoft.com/office/drawing/2014/main" id="{F5AD8509-7566-E946-9E5A-5557E62A6A29}"/>
                </a:ext>
              </a:extLst>
            </p:cNvPr>
            <p:cNvSpPr/>
            <p:nvPr/>
          </p:nvSpPr>
          <p:spPr>
            <a:xfrm>
              <a:off x="8588454" y="-2184407"/>
              <a:ext cx="2355771" cy="1876429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</a:t>
              </a:r>
              <a:r>
                <a:rPr lang="en-US" sz="1200" dirty="0" smtClean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subnet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RDS1</a:t>
              </a:r>
              <a:endPara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4" name="Graphic 21">
              <a:extLst>
                <a:ext uri="{FF2B5EF4-FFF2-40B4-BE49-F238E27FC236}">
                  <a16:creationId xmlns:a16="http://schemas.microsoft.com/office/drawing/2014/main" id="{5259AAA2-EFC0-E14A-A9FB-856721770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>
              <a:off x="8593217" y="-2182819"/>
              <a:ext cx="381000" cy="381000"/>
            </a:xfrm>
            <a:prstGeom prst="rect">
              <a:avLst/>
            </a:prstGeom>
          </p:spPr>
        </p:pic>
        <p:pic>
          <p:nvPicPr>
            <p:cNvPr id="115" name="Graphic 25">
              <a:extLst>
                <a:ext uri="{FF2B5EF4-FFF2-40B4-BE49-F238E27FC236}">
                  <a16:creationId xmlns:a16="http://schemas.microsoft.com/office/drawing/2014/main" id="{5B005D6A-EE24-6A49-8701-4178CC8A3E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1617" y="-961127"/>
              <a:ext cx="288934" cy="288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" name="Graphic 25">
              <a:extLst>
                <a:ext uri="{FF2B5EF4-FFF2-40B4-BE49-F238E27FC236}">
                  <a16:creationId xmlns:a16="http://schemas.microsoft.com/office/drawing/2014/main" id="{5B005D6A-EE24-6A49-8701-4178CC8A3E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9617" y="-961127"/>
              <a:ext cx="288934" cy="288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7" name="Graphic 25">
              <a:extLst>
                <a:ext uri="{FF2B5EF4-FFF2-40B4-BE49-F238E27FC236}">
                  <a16:creationId xmlns:a16="http://schemas.microsoft.com/office/drawing/2014/main" id="{5B005D6A-EE24-6A49-8701-4178CC8A3E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67617" y="-961127"/>
              <a:ext cx="288934" cy="288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8" name="Rectangle 10">
              <a:extLst>
                <a:ext uri="{FF2B5EF4-FFF2-40B4-BE49-F238E27FC236}">
                  <a16:creationId xmlns:a16="http://schemas.microsoft.com/office/drawing/2014/main" id="{D246DAA1-0260-E449-8CA2-92FF0101149D}"/>
                </a:ext>
              </a:extLst>
            </p:cNvPr>
            <p:cNvSpPr/>
            <p:nvPr/>
          </p:nvSpPr>
          <p:spPr>
            <a:xfrm>
              <a:off x="9109833" y="-1361589"/>
              <a:ext cx="1494435" cy="769569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</a:t>
              </a:r>
            </a:p>
          </p:txBody>
        </p:sp>
        <p:sp>
          <p:nvSpPr>
            <p:cNvPr id="119" name="Rectangle 30">
              <a:extLst>
                <a:ext uri="{FF2B5EF4-FFF2-40B4-BE49-F238E27FC236}">
                  <a16:creationId xmlns:a16="http://schemas.microsoft.com/office/drawing/2014/main" id="{3E67FA2E-A9FA-844D-A66D-648AE8044B50}"/>
                </a:ext>
              </a:extLst>
            </p:cNvPr>
            <p:cNvSpPr/>
            <p:nvPr/>
          </p:nvSpPr>
          <p:spPr>
            <a:xfrm>
              <a:off x="8989821" y="-1706163"/>
              <a:ext cx="1765300" cy="1223689"/>
            </a:xfrm>
            <a:prstGeom prst="rect">
              <a:avLst/>
            </a:prstGeom>
            <a:noFill/>
            <a:ln w="12700">
              <a:solidFill>
                <a:srgbClr val="DF33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anchorCtr="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DF331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Security group</a:t>
              </a:r>
            </a:p>
          </p:txBody>
        </p:sp>
        <p:pic>
          <p:nvPicPr>
            <p:cNvPr id="120" name="Graphic 41">
              <a:extLst>
                <a:ext uri="{FF2B5EF4-FFF2-40B4-BE49-F238E27FC236}">
                  <a16:creationId xmlns:a16="http://schemas.microsoft.com/office/drawing/2014/main" id="{3ED30090-964F-E044-A541-A782E908DE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3539" y="-2106629"/>
              <a:ext cx="323928" cy="32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1" name="그룹 120"/>
          <p:cNvGrpSpPr/>
          <p:nvPr/>
        </p:nvGrpSpPr>
        <p:grpSpPr>
          <a:xfrm>
            <a:off x="9759454" y="1908800"/>
            <a:ext cx="2042592" cy="1581558"/>
            <a:chOff x="5875580" y="1612746"/>
            <a:chExt cx="2042592" cy="1581558"/>
          </a:xfrm>
        </p:grpSpPr>
        <p:sp>
          <p:nvSpPr>
            <p:cNvPr id="122" name="Rectangle 7">
              <a:extLst>
                <a:ext uri="{FF2B5EF4-FFF2-40B4-BE49-F238E27FC236}">
                  <a16:creationId xmlns:a16="http://schemas.microsoft.com/office/drawing/2014/main" id="{F5AD8509-7566-E946-9E5A-5557E62A6A29}"/>
                </a:ext>
              </a:extLst>
            </p:cNvPr>
            <p:cNvSpPr/>
            <p:nvPr/>
          </p:nvSpPr>
          <p:spPr>
            <a:xfrm>
              <a:off x="5875580" y="1612746"/>
              <a:ext cx="2042592" cy="1581558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</a:t>
              </a:r>
              <a:r>
                <a:rPr lang="en-US" sz="1200" dirty="0" smtClean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subnet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DB</a:t>
              </a:r>
              <a:endPara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3" name="Graphic 21">
              <a:extLst>
                <a:ext uri="{FF2B5EF4-FFF2-40B4-BE49-F238E27FC236}">
                  <a16:creationId xmlns:a16="http://schemas.microsoft.com/office/drawing/2014/main" id="{5259AAA2-EFC0-E14A-A9FB-856721770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>
              <a:off x="5880341" y="1614334"/>
              <a:ext cx="440847" cy="381000"/>
            </a:xfrm>
            <a:prstGeom prst="rect">
              <a:avLst/>
            </a:prstGeom>
          </p:spPr>
        </p:pic>
        <p:pic>
          <p:nvPicPr>
            <p:cNvPr id="124" name="Graphic 60">
              <a:extLst>
                <a:ext uri="{FF2B5EF4-FFF2-40B4-BE49-F238E27FC236}">
                  <a16:creationId xmlns:a16="http://schemas.microsoft.com/office/drawing/2014/main" id="{D5F1E014-1AF5-0442-BA6E-37B0D94AA4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6204" y="2411314"/>
              <a:ext cx="324000" cy="3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5" name="Graphic 60">
              <a:extLst>
                <a:ext uri="{FF2B5EF4-FFF2-40B4-BE49-F238E27FC236}">
                  <a16:creationId xmlns:a16="http://schemas.microsoft.com/office/drawing/2014/main" id="{D5F1E014-1AF5-0442-BA6E-37B0D94AA4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2954" y="2411314"/>
              <a:ext cx="324000" cy="3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6" name="Rectangle 30">
              <a:extLst>
                <a:ext uri="{FF2B5EF4-FFF2-40B4-BE49-F238E27FC236}">
                  <a16:creationId xmlns:a16="http://schemas.microsoft.com/office/drawing/2014/main" id="{3E67FA2E-A9FA-844D-A66D-648AE8044B50}"/>
                </a:ext>
              </a:extLst>
            </p:cNvPr>
            <p:cNvSpPr/>
            <p:nvPr/>
          </p:nvSpPr>
          <p:spPr>
            <a:xfrm>
              <a:off x="6321188" y="2091333"/>
              <a:ext cx="1247167" cy="1029820"/>
            </a:xfrm>
            <a:prstGeom prst="rect">
              <a:avLst/>
            </a:prstGeom>
            <a:noFill/>
            <a:ln w="12700">
              <a:solidFill>
                <a:srgbClr val="DF33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anchorCtr="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DF331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Security group</a:t>
              </a:r>
            </a:p>
          </p:txBody>
        </p:sp>
        <p:pic>
          <p:nvPicPr>
            <p:cNvPr id="127" name="Graphic 41">
              <a:extLst>
                <a:ext uri="{FF2B5EF4-FFF2-40B4-BE49-F238E27FC236}">
                  <a16:creationId xmlns:a16="http://schemas.microsoft.com/office/drawing/2014/main" id="{3ED30090-964F-E044-A541-A782E908DE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8355" y="1638159"/>
              <a:ext cx="323928" cy="32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8" name="Graphic 60">
              <a:extLst>
                <a:ext uri="{FF2B5EF4-FFF2-40B4-BE49-F238E27FC236}">
                  <a16:creationId xmlns:a16="http://schemas.microsoft.com/office/drawing/2014/main" id="{D5F1E014-1AF5-0442-BA6E-37B0D94AA4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6204" y="2735314"/>
              <a:ext cx="324000" cy="3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9" name="Graphic 60">
              <a:extLst>
                <a:ext uri="{FF2B5EF4-FFF2-40B4-BE49-F238E27FC236}">
                  <a16:creationId xmlns:a16="http://schemas.microsoft.com/office/drawing/2014/main" id="{D5F1E014-1AF5-0442-BA6E-37B0D94AA4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2954" y="2735314"/>
              <a:ext cx="324000" cy="3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30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69" idx="2"/>
            <a:endCxn id="90" idx="1"/>
          </p:cNvCxnSpPr>
          <p:nvPr/>
        </p:nvCxnSpPr>
        <p:spPr>
          <a:xfrm rot="5400000" flipH="1" flipV="1">
            <a:off x="718540" y="1930242"/>
            <a:ext cx="233448" cy="539556"/>
          </a:xfrm>
          <a:prstGeom prst="bentConnector4">
            <a:avLst>
              <a:gd name="adj1" fmla="val -97923"/>
              <a:gd name="adj2" fmla="val 75021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7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24" idx="3"/>
            <a:endCxn id="113" idx="1"/>
          </p:cNvCxnSpPr>
          <p:nvPr/>
        </p:nvCxnSpPr>
        <p:spPr>
          <a:xfrm>
            <a:off x="8705550" y="5463047"/>
            <a:ext cx="305153" cy="94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9" name="그림 168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295486" y="1776744"/>
            <a:ext cx="540000" cy="540000"/>
          </a:xfrm>
          <a:prstGeom prst="rect">
            <a:avLst/>
          </a:prstGeom>
        </p:spPr>
      </p:pic>
      <p:pic>
        <p:nvPicPr>
          <p:cNvPr id="92" name="Graphic 6">
            <a:extLst>
              <a:ext uri="{FF2B5EF4-FFF2-40B4-BE49-F238E27FC236}">
                <a16:creationId xmlns:a16="http://schemas.microsoft.com/office/drawing/2014/main" id="{B4BBA8D5-2CB7-9F41-AE4B-E1E3FA7E7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/>
          <a:srcRect/>
          <a:stretch/>
        </p:blipFill>
        <p:spPr bwMode="auto">
          <a:xfrm>
            <a:off x="10084207" y="876479"/>
            <a:ext cx="54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Graphic 8">
            <a:extLst>
              <a:ext uri="{FF2B5EF4-FFF2-40B4-BE49-F238E27FC236}">
                <a16:creationId xmlns:a16="http://schemas.microsoft.com/office/drawing/2014/main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339" y="2861252"/>
            <a:ext cx="324000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571" y="1507056"/>
            <a:ext cx="324000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36" y="1580735"/>
            <a:ext cx="324000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33" idx="3"/>
            <a:endCxn id="104" idx="0"/>
          </p:cNvCxnSpPr>
          <p:nvPr/>
        </p:nvCxnSpPr>
        <p:spPr>
          <a:xfrm>
            <a:off x="4975571" y="1669056"/>
            <a:ext cx="1393322" cy="261550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V="1">
            <a:off x="6542043" y="1745705"/>
            <a:ext cx="864690" cy="175591"/>
          </a:xfrm>
          <a:prstGeom prst="bentConnector3">
            <a:avLst>
              <a:gd name="adj1" fmla="val 43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34" idx="3"/>
            <a:endCxn id="14" idx="0"/>
          </p:cNvCxnSpPr>
          <p:nvPr/>
        </p:nvCxnSpPr>
        <p:spPr>
          <a:xfrm>
            <a:off x="7724936" y="1742735"/>
            <a:ext cx="873627" cy="169384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Graphic 10">
            <a:extLst>
              <a:ext uri="{FF2B5EF4-FFF2-40B4-BE49-F238E27FC236}">
                <a16:creationId xmlns:a16="http://schemas.microsoft.com/office/drawing/2014/main" id="{9706C417-0A05-234F-806E-00A9C816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042" y="1921296"/>
            <a:ext cx="324000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90" idx="3"/>
            <a:endCxn id="131" idx="1"/>
          </p:cNvCxnSpPr>
          <p:nvPr/>
        </p:nvCxnSpPr>
        <p:spPr>
          <a:xfrm>
            <a:off x="1429042" y="2083296"/>
            <a:ext cx="236297" cy="93995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endCxn id="122" idx="0"/>
          </p:cNvCxnSpPr>
          <p:nvPr/>
        </p:nvCxnSpPr>
        <p:spPr>
          <a:xfrm flipV="1">
            <a:off x="8899525" y="1908800"/>
            <a:ext cx="1881225" cy="34674"/>
          </a:xfrm>
          <a:prstGeom prst="bentConnector4">
            <a:avLst>
              <a:gd name="adj1" fmla="val 578"/>
              <a:gd name="adj2" fmla="val 56699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endCxn id="113" idx="3"/>
          </p:cNvCxnSpPr>
          <p:nvPr/>
        </p:nvCxnSpPr>
        <p:spPr>
          <a:xfrm rot="5400000">
            <a:off x="10538678" y="4325344"/>
            <a:ext cx="1966442" cy="310849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Graphic 31">
            <a:extLst>
              <a:ext uri="{FF2B5EF4-FFF2-40B4-BE49-F238E27FC236}">
                <a16:creationId xmlns:a16="http://schemas.microsoft.com/office/drawing/2014/main" id="{F400C3F7-C9D7-D341-BD21-50868EB55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696" y="5301046"/>
            <a:ext cx="324000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7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45" idx="3"/>
            <a:endCxn id="24" idx="1"/>
          </p:cNvCxnSpPr>
          <p:nvPr/>
        </p:nvCxnSpPr>
        <p:spPr>
          <a:xfrm>
            <a:off x="5702696" y="5463046"/>
            <a:ext cx="647083" cy="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endCxn id="133" idx="2"/>
          </p:cNvCxnSpPr>
          <p:nvPr/>
        </p:nvCxnSpPr>
        <p:spPr>
          <a:xfrm rot="5400000" flipH="1" flipV="1">
            <a:off x="4075966" y="2397329"/>
            <a:ext cx="1303878" cy="17133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2198989" y="1937697"/>
            <a:ext cx="1811016" cy="54878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1200" dirty="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WEB2</a:t>
            </a: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0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2203148" y="1935481"/>
            <a:ext cx="381000" cy="381000"/>
          </a:xfrm>
          <a:prstGeom prst="rect">
            <a:avLst/>
          </a:prstGeom>
        </p:spPr>
      </p:pic>
      <p:pic>
        <p:nvPicPr>
          <p:cNvPr id="184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506" y="2006402"/>
            <a:ext cx="323928" cy="323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72" idx="3"/>
            <a:endCxn id="176" idx="1"/>
          </p:cNvCxnSpPr>
          <p:nvPr/>
        </p:nvCxnSpPr>
        <p:spPr>
          <a:xfrm>
            <a:off x="4010005" y="2212088"/>
            <a:ext cx="262420" cy="177843"/>
          </a:xfrm>
          <a:prstGeom prst="bentConnector3">
            <a:avLst>
              <a:gd name="adj1" fmla="val 4322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31" idx="0"/>
            <a:endCxn id="172" idx="1"/>
          </p:cNvCxnSpPr>
          <p:nvPr/>
        </p:nvCxnSpPr>
        <p:spPr>
          <a:xfrm rot="5400000" flipH="1" flipV="1">
            <a:off x="1688582" y="2350845"/>
            <a:ext cx="649164" cy="371650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Graphic 19">
            <a:extLst>
              <a:ext uri="{FF2B5EF4-FFF2-40B4-BE49-F238E27FC236}">
                <a16:creationId xmlns:a16="http://schemas.microsoft.com/office/drawing/2014/main" id="{ED9F78BE-213C-3D47-A534-0B86E7211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6244" y="272597"/>
            <a:ext cx="54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093" y="6066298"/>
            <a:ext cx="324000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2072365" y="5357334"/>
            <a:ext cx="1832688" cy="105127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-Bastion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1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789" y="5375546"/>
            <a:ext cx="323928" cy="323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2501016" y="5740257"/>
            <a:ext cx="1336154" cy="652082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grpSp>
        <p:nvGrpSpPr>
          <p:cNvPr id="156" name="그룹 155"/>
          <p:cNvGrpSpPr/>
          <p:nvPr/>
        </p:nvGrpSpPr>
        <p:grpSpPr>
          <a:xfrm>
            <a:off x="2882364" y="3144862"/>
            <a:ext cx="2114099" cy="2141681"/>
            <a:chOff x="6586989" y="3661367"/>
            <a:chExt cx="2114099" cy="2141681"/>
          </a:xfrm>
        </p:grpSpPr>
        <p:sp>
          <p:nvSpPr>
            <p:cNvPr id="157" name="Rectangle 7">
              <a:extLst>
                <a:ext uri="{FF2B5EF4-FFF2-40B4-BE49-F238E27FC236}">
                  <a16:creationId xmlns:a16="http://schemas.microsoft.com/office/drawing/2014/main" id="{F5AD8509-7566-E946-9E5A-5557E62A6A29}"/>
                </a:ext>
              </a:extLst>
            </p:cNvPr>
            <p:cNvSpPr/>
            <p:nvPr/>
          </p:nvSpPr>
          <p:spPr>
            <a:xfrm>
              <a:off x="6586989" y="3661367"/>
              <a:ext cx="2114099" cy="2141681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</a:t>
              </a:r>
              <a:r>
                <a:rPr lang="en-US" sz="1200" dirty="0" smtClean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subnet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WEB</a:t>
              </a:r>
              <a:endPara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8" name="Graphic 21">
              <a:extLst>
                <a:ext uri="{FF2B5EF4-FFF2-40B4-BE49-F238E27FC236}">
                  <a16:creationId xmlns:a16="http://schemas.microsoft.com/office/drawing/2014/main" id="{5259AAA2-EFC0-E14A-A9FB-856721770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>
              <a:off x="6586989" y="3662956"/>
              <a:ext cx="381000" cy="381000"/>
            </a:xfrm>
            <a:prstGeom prst="rect">
              <a:avLst/>
            </a:prstGeom>
          </p:spPr>
        </p:pic>
        <p:pic>
          <p:nvPicPr>
            <p:cNvPr id="160" name="Graphic 26">
              <a:extLst>
                <a:ext uri="{FF2B5EF4-FFF2-40B4-BE49-F238E27FC236}">
                  <a16:creationId xmlns:a16="http://schemas.microsoft.com/office/drawing/2014/main" id="{468AAC1D-5DDE-214D-B3D1-F52AD2F000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8920" y="3689176"/>
              <a:ext cx="324000" cy="3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Graphic 62">
              <a:extLst>
                <a:ext uri="{FF2B5EF4-FFF2-40B4-BE49-F238E27FC236}">
                  <a16:creationId xmlns:a16="http://schemas.microsoft.com/office/drawing/2014/main" id="{8B47AFFF-81D9-C348-90A5-553E82D087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4689" y="5189006"/>
              <a:ext cx="324000" cy="3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" name="Graphic 41">
              <a:extLst>
                <a:ext uri="{FF2B5EF4-FFF2-40B4-BE49-F238E27FC236}">
                  <a16:creationId xmlns:a16="http://schemas.microsoft.com/office/drawing/2014/main" id="{3ED30090-964F-E044-A541-A782E908DE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8943" y="3697095"/>
              <a:ext cx="323928" cy="32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5" name="Rectangle 12">
              <a:extLst>
                <a:ext uri="{FF2B5EF4-FFF2-40B4-BE49-F238E27FC236}">
                  <a16:creationId xmlns:a16="http://schemas.microsoft.com/office/drawing/2014/main" id="{D3750685-3203-FA40-97EB-5CAAB851634D}"/>
                </a:ext>
              </a:extLst>
            </p:cNvPr>
            <p:cNvSpPr/>
            <p:nvPr/>
          </p:nvSpPr>
          <p:spPr>
            <a:xfrm>
              <a:off x="6772416" y="4110679"/>
              <a:ext cx="1714359" cy="1598803"/>
            </a:xfrm>
            <a:prstGeom prst="rect">
              <a:avLst/>
            </a:prstGeom>
            <a:noFill/>
            <a:ln w="12700">
              <a:solidFill>
                <a:srgbClr val="D8661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Auto Scaling group</a:t>
              </a:r>
            </a:p>
          </p:txBody>
        </p:sp>
        <p:pic>
          <p:nvPicPr>
            <p:cNvPr id="166" name="Graphic 52">
              <a:extLst>
                <a:ext uri="{FF2B5EF4-FFF2-40B4-BE49-F238E27FC236}">
                  <a16:creationId xmlns:a16="http://schemas.microsoft.com/office/drawing/2014/main" id="{294078E2-07BF-D343-A6D2-D8554E52F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7436189" y="4110679"/>
              <a:ext cx="381000" cy="381000"/>
            </a:xfrm>
            <a:prstGeom prst="rect">
              <a:avLst/>
            </a:prstGeom>
          </p:spPr>
        </p:pic>
        <p:sp>
          <p:nvSpPr>
            <p:cNvPr id="167" name="Rectangle 30">
              <a:extLst>
                <a:ext uri="{FF2B5EF4-FFF2-40B4-BE49-F238E27FC236}">
                  <a16:creationId xmlns:a16="http://schemas.microsoft.com/office/drawing/2014/main" id="{3E67FA2E-A9FA-844D-A66D-648AE8044B50}"/>
                </a:ext>
              </a:extLst>
            </p:cNvPr>
            <p:cNvSpPr/>
            <p:nvPr/>
          </p:nvSpPr>
          <p:spPr>
            <a:xfrm>
              <a:off x="6909477" y="4846476"/>
              <a:ext cx="1434424" cy="800634"/>
            </a:xfrm>
            <a:prstGeom prst="rect">
              <a:avLst/>
            </a:prstGeom>
            <a:noFill/>
            <a:ln w="12700">
              <a:solidFill>
                <a:srgbClr val="DF33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anchorCtr="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DF331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Security group</a:t>
              </a:r>
            </a:p>
          </p:txBody>
        </p:sp>
      </p:grpSp>
      <p:sp>
        <p:nvSpPr>
          <p:cNvPr id="170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2198989" y="2547707"/>
            <a:ext cx="1811016" cy="54878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1200" dirty="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WEB2</a:t>
            </a: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1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2203148" y="2545491"/>
            <a:ext cx="381000" cy="381000"/>
          </a:xfrm>
          <a:prstGeom prst="rect">
            <a:avLst/>
          </a:prstGeom>
        </p:spPr>
      </p:pic>
      <p:pic>
        <p:nvPicPr>
          <p:cNvPr id="173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506" y="2616412"/>
            <a:ext cx="323928" cy="323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2070950" y="5359257"/>
            <a:ext cx="381000" cy="381000"/>
          </a:xfrm>
          <a:prstGeom prst="rect">
            <a:avLst/>
          </a:prstGeom>
        </p:spPr>
      </p:pic>
      <p:cxnSp>
        <p:nvCxnSpPr>
          <p:cNvPr id="17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31" idx="2"/>
            <a:endCxn id="171" idx="1"/>
          </p:cNvCxnSpPr>
          <p:nvPr/>
        </p:nvCxnSpPr>
        <p:spPr>
          <a:xfrm rot="5400000" flipH="1" flipV="1">
            <a:off x="1790612" y="2772717"/>
            <a:ext cx="449261" cy="375809"/>
          </a:xfrm>
          <a:prstGeom prst="bentConnector4">
            <a:avLst>
              <a:gd name="adj1" fmla="val -50884"/>
              <a:gd name="adj2" fmla="val 7155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6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425" y="2227931"/>
            <a:ext cx="324000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7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70" idx="3"/>
            <a:endCxn id="176" idx="1"/>
          </p:cNvCxnSpPr>
          <p:nvPr/>
        </p:nvCxnSpPr>
        <p:spPr>
          <a:xfrm flipV="1">
            <a:off x="4010005" y="2389931"/>
            <a:ext cx="262420" cy="432167"/>
          </a:xfrm>
          <a:prstGeom prst="bentConnector3">
            <a:avLst>
              <a:gd name="adj1" fmla="val 4322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76" idx="2"/>
          </p:cNvCxnSpPr>
          <p:nvPr/>
        </p:nvCxnSpPr>
        <p:spPr>
          <a:xfrm rot="5400000">
            <a:off x="4044139" y="2744647"/>
            <a:ext cx="583003" cy="197571"/>
          </a:xfrm>
          <a:prstGeom prst="bentConnector3">
            <a:avLst>
              <a:gd name="adj1" fmla="val 6960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45" idx="2"/>
            <a:endCxn id="144" idx="3"/>
          </p:cNvCxnSpPr>
          <p:nvPr/>
        </p:nvCxnSpPr>
        <p:spPr>
          <a:xfrm rot="5400000">
            <a:off x="4593913" y="4936187"/>
            <a:ext cx="257925" cy="1635643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45" idx="2"/>
          </p:cNvCxnSpPr>
          <p:nvPr/>
        </p:nvCxnSpPr>
        <p:spPr>
          <a:xfrm rot="5400000" flipH="1">
            <a:off x="4842275" y="4926625"/>
            <a:ext cx="340004" cy="1056839"/>
          </a:xfrm>
          <a:prstGeom prst="bentConnector4">
            <a:avLst>
              <a:gd name="adj1" fmla="val -76200"/>
              <a:gd name="adj2" fmla="val 9996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45" idx="0"/>
            <a:endCxn id="113" idx="0"/>
          </p:cNvCxnSpPr>
          <p:nvPr/>
        </p:nvCxnSpPr>
        <p:spPr>
          <a:xfrm rot="5400000" flipH="1" flipV="1">
            <a:off x="7477006" y="2589464"/>
            <a:ext cx="775272" cy="4647893"/>
          </a:xfrm>
          <a:prstGeom prst="bentConnector3">
            <a:avLst>
              <a:gd name="adj1" fmla="val 12791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45" idx="0"/>
            <a:endCxn id="122" idx="2"/>
          </p:cNvCxnSpPr>
          <p:nvPr/>
        </p:nvCxnSpPr>
        <p:spPr>
          <a:xfrm rot="5400000" flipH="1" flipV="1">
            <a:off x="7255379" y="1775675"/>
            <a:ext cx="1810688" cy="5240054"/>
          </a:xfrm>
          <a:prstGeom prst="bentConnector3">
            <a:avLst>
              <a:gd name="adj1" fmla="val 5471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45" idx="0"/>
            <a:endCxn id="14" idx="2"/>
          </p:cNvCxnSpPr>
          <p:nvPr/>
        </p:nvCxnSpPr>
        <p:spPr>
          <a:xfrm rot="5400000" flipH="1" flipV="1">
            <a:off x="6446006" y="3148490"/>
            <a:ext cx="1247246" cy="3057867"/>
          </a:xfrm>
          <a:prstGeom prst="bentConnector3">
            <a:avLst>
              <a:gd name="adj1" fmla="val 7952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45" idx="0"/>
            <a:endCxn id="104" idx="2"/>
          </p:cNvCxnSpPr>
          <p:nvPr/>
        </p:nvCxnSpPr>
        <p:spPr>
          <a:xfrm rot="5400000" flipH="1" flipV="1">
            <a:off x="5340415" y="4272569"/>
            <a:ext cx="1228759" cy="828197"/>
          </a:xfrm>
          <a:prstGeom prst="bentConnector3">
            <a:avLst>
              <a:gd name="adj1" fmla="val 81007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45" idx="1"/>
            <a:endCxn id="172" idx="0"/>
          </p:cNvCxnSpPr>
          <p:nvPr/>
        </p:nvCxnSpPr>
        <p:spPr>
          <a:xfrm rot="10800000">
            <a:off x="3104498" y="1937698"/>
            <a:ext cx="2274199" cy="3525349"/>
          </a:xfrm>
          <a:prstGeom prst="bentConnector4">
            <a:avLst>
              <a:gd name="adj1" fmla="val 9988"/>
              <a:gd name="adj2" fmla="val 10302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45" idx="1"/>
            <a:endCxn id="170" idx="3"/>
          </p:cNvCxnSpPr>
          <p:nvPr/>
        </p:nvCxnSpPr>
        <p:spPr>
          <a:xfrm rot="10800000">
            <a:off x="4010006" y="2822098"/>
            <a:ext cx="1368691" cy="2640948"/>
          </a:xfrm>
          <a:prstGeom prst="bentConnector3">
            <a:avLst>
              <a:gd name="adj1" fmla="val 1659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9" name="Graphic 10">
            <a:extLst>
              <a:ext uri="{FF2B5EF4-FFF2-40B4-BE49-F238E27FC236}">
                <a16:creationId xmlns:a16="http://schemas.microsoft.com/office/drawing/2014/main" id="{9706C417-0A05-234F-806E-00A9C816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042" y="4682611"/>
            <a:ext cx="324000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0" name="Graphic 35">
            <a:extLst>
              <a:ext uri="{FF2B5EF4-FFF2-40B4-BE49-F238E27FC236}">
                <a16:creationId xmlns:a16="http://schemas.microsoft.com/office/drawing/2014/main" id="{9A78D264-AA97-2843-9439-617EAF044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631" y="5484937"/>
            <a:ext cx="324000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1" name="Graphic 49">
            <a:extLst>
              <a:ext uri="{FF2B5EF4-FFF2-40B4-BE49-F238E27FC236}">
                <a16:creationId xmlns:a16="http://schemas.microsoft.com/office/drawing/2014/main" id="{5A8C48C1-32E1-C747-BB4B-5E3B849C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631" y="5988644"/>
            <a:ext cx="324000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2" name="Graphic 29">
            <a:extLst>
              <a:ext uri="{FF2B5EF4-FFF2-40B4-BE49-F238E27FC236}">
                <a16:creationId xmlns:a16="http://schemas.microsoft.com/office/drawing/2014/main" id="{DF374AA9-67DD-1D48-BAA9-9D147448D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457" y="4136182"/>
            <a:ext cx="324000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3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62" idx="2"/>
            <a:endCxn id="260" idx="3"/>
          </p:cNvCxnSpPr>
          <p:nvPr/>
        </p:nvCxnSpPr>
        <p:spPr>
          <a:xfrm rot="5400000">
            <a:off x="1081167" y="4903646"/>
            <a:ext cx="1186755" cy="299826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62" idx="2"/>
            <a:endCxn id="261" idx="3"/>
          </p:cNvCxnSpPr>
          <p:nvPr/>
        </p:nvCxnSpPr>
        <p:spPr>
          <a:xfrm rot="5400000">
            <a:off x="829313" y="5155500"/>
            <a:ext cx="1690462" cy="299826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59" idx="0"/>
            <a:endCxn id="262" idx="1"/>
          </p:cNvCxnSpPr>
          <p:nvPr/>
        </p:nvCxnSpPr>
        <p:spPr>
          <a:xfrm rot="5400000" flipH="1" flipV="1">
            <a:off x="1272535" y="4292690"/>
            <a:ext cx="384429" cy="395415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62" idx="3"/>
            <a:endCxn id="174" idx="0"/>
          </p:cNvCxnSpPr>
          <p:nvPr/>
        </p:nvCxnSpPr>
        <p:spPr>
          <a:xfrm>
            <a:off x="1986457" y="4298182"/>
            <a:ext cx="274993" cy="1061075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5" name="Graphic 43">
            <a:extLst>
              <a:ext uri="{FF2B5EF4-FFF2-40B4-BE49-F238E27FC236}">
                <a16:creationId xmlns:a16="http://schemas.microsoft.com/office/drawing/2014/main" id="{2BF3A7A7-CA9E-AF4B-93B0-15397692B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26" y="4682611"/>
            <a:ext cx="324000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0" name="Straight Arrow Connector 17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259" idx="1"/>
            <a:endCxn id="275" idx="3"/>
          </p:cNvCxnSpPr>
          <p:nvPr/>
        </p:nvCxnSpPr>
        <p:spPr>
          <a:xfrm flipH="1">
            <a:off x="719626" y="4844611"/>
            <a:ext cx="385416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5" name="그림 284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287311" y="5283634"/>
            <a:ext cx="540000" cy="540000"/>
          </a:xfrm>
          <a:prstGeom prst="rect">
            <a:avLst/>
          </a:prstGeom>
        </p:spPr>
      </p:pic>
      <p:cxnSp>
        <p:nvCxnSpPr>
          <p:cNvPr id="286" name="Straight Arrow Connector 17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169" idx="0"/>
            <a:endCxn id="2" idx="2"/>
          </p:cNvCxnSpPr>
          <p:nvPr/>
        </p:nvCxnSpPr>
        <p:spPr>
          <a:xfrm flipV="1">
            <a:off x="565486" y="1217977"/>
            <a:ext cx="0" cy="55876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295486" y="677977"/>
            <a:ext cx="540000" cy="540000"/>
          </a:xfrm>
          <a:prstGeom prst="rect">
            <a:avLst/>
          </a:prstGeom>
        </p:spPr>
      </p:pic>
      <p:cxnSp>
        <p:nvCxnSpPr>
          <p:cNvPr id="135" name="Straight Arrow Connector 17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275" idx="2"/>
            <a:endCxn id="285" idx="0"/>
          </p:cNvCxnSpPr>
          <p:nvPr/>
        </p:nvCxnSpPr>
        <p:spPr>
          <a:xfrm flipH="1">
            <a:off x="557311" y="5006611"/>
            <a:ext cx="315" cy="27702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289489" y="6150644"/>
            <a:ext cx="540000" cy="540000"/>
          </a:xfrm>
          <a:prstGeom prst="rect">
            <a:avLst/>
          </a:prstGeom>
        </p:spPr>
      </p:pic>
      <p:cxnSp>
        <p:nvCxnSpPr>
          <p:cNvPr id="136" name="Straight Arrow Connector 17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285" idx="2"/>
            <a:endCxn id="13" idx="0"/>
          </p:cNvCxnSpPr>
          <p:nvPr/>
        </p:nvCxnSpPr>
        <p:spPr>
          <a:xfrm>
            <a:off x="557311" y="5823634"/>
            <a:ext cx="2178" cy="32701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294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67</Words>
  <Application>Microsoft Office PowerPoint</Application>
  <PresentationFormat>와이드스크린</PresentationFormat>
  <Paragraphs>39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준학</dc:creator>
  <cp:lastModifiedBy>이 준학</cp:lastModifiedBy>
  <cp:revision>22</cp:revision>
  <dcterms:created xsi:type="dcterms:W3CDTF">2021-12-23T06:22:42Z</dcterms:created>
  <dcterms:modified xsi:type="dcterms:W3CDTF">2021-12-28T00:45:14Z</dcterms:modified>
</cp:coreProperties>
</file>