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4" r:id="rId25"/>
    <p:sldMasterId id="2147483705" r:id="rId27"/>
  </p:sldMasterIdLst>
  <p:sldIdLst>
    <p:sldId id="256" r:id="rId29"/>
    <p:sldId id="257" r:id="rId30"/>
    <p:sldId id="258" r:id="rId31"/>
    <p:sldId id="273" r:id="rId32"/>
    <p:sldId id="259" r:id="rId33"/>
    <p:sldId id="260" r:id="rId34"/>
    <p:sldId id="261" r:id="rId35"/>
    <p:sldId id="263" r:id="rId36"/>
    <p:sldId id="265" r:id="rId37"/>
    <p:sldId id="266" r:id="rId38"/>
    <p:sldId id="267" r:id="rId39"/>
    <p:sldId id="268" r:id="rId40"/>
    <p:sldId id="269" r:id="rId41"/>
    <p:sldId id="270" r:id="rId42"/>
    <p:sldId id="272" r:id="rId43"/>
    <p:sldId id="271" r:id="rId44"/>
    <p:sldId id="279" r:id="rId45"/>
    <p:sldId id="274" r:id="rId46"/>
    <p:sldId id="275" r:id="rId47"/>
    <p:sldId id="276" r:id="rId48"/>
    <p:sldId id="277" r:id="rId4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4" d="100"/>
          <a:sy n="64" d="100"/>
        </p:scale>
        <p:origin x="-1392" y="-96"/>
      </p:cViewPr>
      <p:guideLst>
        <p:guide orient="horz"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5" Type="http://schemas.openxmlformats.org/officeDocument/2006/relationships/slideMaster" Target="slideMasters/slideMaster1.xml"></Relationship><Relationship Id="rId26" Type="http://schemas.openxmlformats.org/officeDocument/2006/relationships/theme" Target="theme/theme1.xml"></Relationship><Relationship Id="rId27" Type="http://schemas.openxmlformats.org/officeDocument/2006/relationships/slideMaster" Target="slideMasters/slideMaster2.xml"></Relationship><Relationship Id="rId29" Type="http://schemas.openxmlformats.org/officeDocument/2006/relationships/slide" Target="slides/slide1.xml"></Relationship><Relationship Id="rId30" Type="http://schemas.openxmlformats.org/officeDocument/2006/relationships/slide" Target="slides/slide2.xml"></Relationship><Relationship Id="rId31" Type="http://schemas.openxmlformats.org/officeDocument/2006/relationships/slide" Target="slides/slide3.xml"></Relationship><Relationship Id="rId32" Type="http://schemas.openxmlformats.org/officeDocument/2006/relationships/slide" Target="slides/slide4.xml"></Relationship><Relationship Id="rId33" Type="http://schemas.openxmlformats.org/officeDocument/2006/relationships/slide" Target="slides/slide5.xml"></Relationship><Relationship Id="rId34" Type="http://schemas.openxmlformats.org/officeDocument/2006/relationships/slide" Target="slides/slide6.xml"></Relationship><Relationship Id="rId35" Type="http://schemas.openxmlformats.org/officeDocument/2006/relationships/slide" Target="slides/slide7.xml"></Relationship><Relationship Id="rId36" Type="http://schemas.openxmlformats.org/officeDocument/2006/relationships/slide" Target="slides/slide8.xml"></Relationship><Relationship Id="rId37" Type="http://schemas.openxmlformats.org/officeDocument/2006/relationships/slide" Target="slides/slide9.xml"></Relationship><Relationship Id="rId38" Type="http://schemas.openxmlformats.org/officeDocument/2006/relationships/slide" Target="slides/slide10.xml"></Relationship><Relationship Id="rId39" Type="http://schemas.openxmlformats.org/officeDocument/2006/relationships/slide" Target="slides/slide11.xml"></Relationship><Relationship Id="rId40" Type="http://schemas.openxmlformats.org/officeDocument/2006/relationships/slide" Target="slides/slide12.xml"></Relationship><Relationship Id="rId41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5" Type="http://schemas.openxmlformats.org/officeDocument/2006/relationships/slide" Target="slides/slide17.xml"></Relationship><Relationship Id="rId46" Type="http://schemas.openxmlformats.org/officeDocument/2006/relationships/slide" Target="slides/slide18.xml"></Relationship><Relationship Id="rId47" Type="http://schemas.openxmlformats.org/officeDocument/2006/relationships/slide" Target="slides/slide19.xml"></Relationship><Relationship Id="rId48" Type="http://schemas.openxmlformats.org/officeDocument/2006/relationships/slide" Target="slides/slide20.xml"></Relationship><Relationship Id="rId49" Type="http://schemas.openxmlformats.org/officeDocument/2006/relationships/slide" Target="slides/slide21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371600" y="3195320"/>
            <a:ext cx="15545435" cy="22059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2743200" y="5829300"/>
            <a:ext cx="12802235" cy="2629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14400" y="412115"/>
            <a:ext cx="16459835" cy="1715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914400" y="2400300"/>
            <a:ext cx="16459835" cy="67900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defTabSz="508000">
              <a:buClr>
                <a:srgbClr val="000000"/>
              </a:buClr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defTabSz="508000">
              <a:buClr>
                <a:srgbClr val="000000"/>
              </a:buClr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defTabSz="508000">
              <a:buClr>
                <a:srgbClr val="000000"/>
              </a:buClr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444625" y="6610350"/>
            <a:ext cx="15545435" cy="20434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1444625" y="4360545"/>
            <a:ext cx="15545435" cy="225044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14400" y="412115"/>
            <a:ext cx="16459835" cy="1715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914400" y="2400300"/>
            <a:ext cx="8077835" cy="67900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9296400" y="2400300"/>
            <a:ext cx="8077835" cy="67900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defTabSz="508000">
              <a:buClr>
                <a:srgbClr val="000000"/>
              </a:buClr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defTabSz="508000">
              <a:buClr>
                <a:srgbClr val="000000"/>
              </a:buClr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defTabSz="508000">
              <a:buClr>
                <a:srgbClr val="000000"/>
              </a:buClr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14400" y="412115"/>
            <a:ext cx="16459835" cy="1715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14400" y="412115"/>
            <a:ext cx="16459835" cy="1715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tbl"/>
          </p:nvPr>
        </p:nvSpPr>
        <p:spPr>
          <a:xfrm rot="0">
            <a:off x="912495" y="2465070"/>
            <a:ext cx="16459835" cy="6788150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342900" indent="-34290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표를 추가하려면 아이콘을 클릭하십시오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14400" y="412115"/>
            <a:ext cx="16459835" cy="1715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914400" y="2400300"/>
            <a:ext cx="8077835" cy="3294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defTabSz="508000">
              <a:buClr>
                <a:srgbClr val="000000"/>
              </a:buClr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defTabSz="508000">
              <a:buClr>
                <a:srgbClr val="000000"/>
              </a:buClr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defTabSz="508000">
              <a:buClr>
                <a:srgbClr val="000000"/>
              </a:buClr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9296400" y="2400300"/>
            <a:ext cx="8077835" cy="3294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obj"/>
          </p:nvPr>
        </p:nvSpPr>
        <p:spPr>
          <a:xfrm rot="0">
            <a:off x="912495" y="5975985"/>
            <a:ext cx="8077835" cy="3294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342900" indent="-342900" defTabSz="508000">
              <a:buClr>
                <a:srgbClr val="000000"/>
              </a:buClr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defTabSz="508000">
              <a:buClr>
                <a:srgbClr val="000000"/>
              </a:buClr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defTabSz="508000">
              <a:buClr>
                <a:srgbClr val="000000"/>
              </a:buClr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9294495" y="5975985"/>
            <a:ext cx="8077835" cy="3294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defTabSz="508000">
              <a:buClr>
                <a:srgbClr val="000000"/>
              </a:buClr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3583940" y="7200900"/>
            <a:ext cx="10973435" cy="85090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3583940" y="918845"/>
            <a:ext cx="10973435" cy="61728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3583940" y="8051165"/>
            <a:ext cx="10973435" cy="12077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0" y="3195320"/>
            <a:ext cx="18288635" cy="22059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14400" y="412115"/>
            <a:ext cx="16459835" cy="1715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body"/>
          </p:nvPr>
        </p:nvSpPr>
        <p:spPr>
          <a:xfrm rot="0">
            <a:off x="4286250" y="3322320"/>
            <a:ext cx="9716135" cy="48221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첫째 목차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둘째 목차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목차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넷째 목차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목차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13258800" y="412115"/>
            <a:ext cx="4115435" cy="877824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914400" y="412115"/>
            <a:ext cx="12040235" cy="877824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>
            <a:lvl1pPr marL="0" indent="0" algn="l" defTabSz="508000">
              <a:defRPr lang="en-GB" altLang="en-US" sz="1800"/>
            </a:lvl1pPr>
          </a:lstStyle>
          <a:p>
            <a:pPr marL="342900" indent="-342900" defTabSz="508000">
              <a:buClr>
                <a:srgbClr val="000000"/>
              </a:buClr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742950" indent="-285750" defTabSz="508000">
              <a:buClr>
                <a:srgbClr val="000000"/>
              </a:buClr>
              <a:buFont typeface="Arial"/>
              <a:buChar char="»"/>
            </a:pPr>
            <a:r>
              <a:rPr>
                <a:latin typeface="맑은 고딕" charset="0"/>
                <a:ea typeface="맑은 고딕" charset="0"/>
              </a:rPr>
              <a:t>둘째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셋째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defTabSz="508000">
              <a:buClr>
                <a:srgbClr val="000000"/>
              </a:buClr>
              <a:buFont typeface="Arial"/>
              <a:buChar char="–"/>
            </a:pPr>
            <a:r>
              <a:rPr>
                <a:latin typeface="맑은 고딕" charset="0"/>
                <a:ea typeface="맑은 고딕" charset="0"/>
              </a:rPr>
              <a:t>넷째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defTabSz="50800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>
            <a:lvl1pPr marL="0" indent="0" algn="l" defTabSz="508000">
              <a:defRPr lang="en-GB" altLang="en-US" sz="1800"/>
            </a:lvl1pPr>
          </a:lstStyle>
          <a:p>
            <a:pPr marL="0" indent="0" defTabSz="50800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17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slideLayout" Target="../slideLayouts/slideLayout23.xml"></Relationship><Relationship Id="rId13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914400" y="412115"/>
            <a:ext cx="16459835" cy="17151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914400" y="2400300"/>
            <a:ext cx="16459835" cy="67900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342900" indent="-342900" defTabSz="50800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914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datetime1">
              <a:rPr lang="ko-KR" altLang="en-US"/>
              <a:t>2022-03-18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6248400" y="9534525"/>
            <a:ext cx="5791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13106400" y="9534525"/>
            <a:ext cx="4267835" cy="54800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3.png"></Relationship><Relationship Id="rId5" Type="http://schemas.openxmlformats.org/officeDocument/2006/relationships/image" Target="../media/image4.png"></Relationship><Relationship Id="rId6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49.png"></Relationship><Relationship Id="rId3" Type="http://schemas.openxmlformats.org/officeDocument/2006/relationships/image" Target="../media/image50.png"></Relationship><Relationship Id="rId4" Type="http://schemas.openxmlformats.org/officeDocument/2006/relationships/image" Target="../media/image51.png"></Relationship><Relationship Id="rId5" Type="http://schemas.openxmlformats.org/officeDocument/2006/relationships/image" Target="../media/image52.png"></Relationship><Relationship Id="rId6" Type="http://schemas.openxmlformats.org/officeDocument/2006/relationships/image" Target="../media/image53.png"></Relationship><Relationship Id="rId7" Type="http://schemas.openxmlformats.org/officeDocument/2006/relationships/image" Target="../media/image54.png"></Relationship><Relationship Id="rId8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55.png"></Relationship><Relationship Id="rId3" Type="http://schemas.openxmlformats.org/officeDocument/2006/relationships/image" Target="../media/fImage1440053097713.png"></Relationship><Relationship Id="rId4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56.png"></Relationship><Relationship Id="rId3" Type="http://schemas.openxmlformats.org/officeDocument/2006/relationships/image" Target="../media/fImage1484093117713.png"></Relationship><Relationship Id="rId4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57.png"></Relationship><Relationship Id="rId3" Type="http://schemas.openxmlformats.org/officeDocument/2006/relationships/image" Target="../media/fImage1726733127713.png"></Relationship><Relationship Id="rId4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58.png"></Relationship><Relationship Id="rId3" Type="http://schemas.openxmlformats.org/officeDocument/2006/relationships/image" Target="../media/fImage2432903217713.png"></Relationship><Relationship Id="rId4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58.png"></Relationship><Relationship Id="rId3" Type="http://schemas.openxmlformats.org/officeDocument/2006/relationships/image" Target="../media/fImage1823633195592.png"></Relationship><Relationship Id="rId4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59.png"></Relationship><Relationship Id="rId3" Type="http://schemas.openxmlformats.org/officeDocument/2006/relationships/image" Target="../media/image60.png"></Relationship><Relationship Id="rId4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34454437217.png"></Relationship><Relationship Id="rId3" Type="http://schemas.openxmlformats.org/officeDocument/2006/relationships/image" Target="../media/fImage11644457651.png"></Relationship><Relationship Id="rId4" Type="http://schemas.openxmlformats.org/officeDocument/2006/relationships/image" Target="../media/fImage63184479133.png"></Relationship><Relationship Id="rId5" Type="http://schemas.openxmlformats.org/officeDocument/2006/relationships/image" Target="../media/fImage436944866.png"></Relationship><Relationship Id="rId6" Type="http://schemas.openxmlformats.org/officeDocument/2006/relationships/image" Target="../media/fImage50274497405.png"></Relationship><Relationship Id="rId7" Type="http://schemas.openxmlformats.org/officeDocument/2006/relationships/image" Target="../media/fImage17144515306.png"></Relationship><Relationship Id="rId8" Type="http://schemas.openxmlformats.org/officeDocument/2006/relationships/image" Target="../media/fImage64244522932.png"></Relationship><Relationship Id="rId9" Type="http://schemas.openxmlformats.org/officeDocument/2006/relationships/image" Target="../media/fImage67164535794.png"></Relationship><Relationship Id="rId10" Type="http://schemas.openxmlformats.org/officeDocument/2006/relationships/image" Target="../media/fImage53934543172.png"></Relationship><Relationship Id="rId11" Type="http://schemas.openxmlformats.org/officeDocument/2006/relationships/image" Target="../media/fImage11534559357.png"></Relationship><Relationship Id="rId12" Type="http://schemas.openxmlformats.org/officeDocument/2006/relationships/image" Target="../media/fImage63534562530.png"></Relationship><Relationship Id="rId13" Type="http://schemas.openxmlformats.org/officeDocument/2006/relationships/image" Target="../media/fImage57524578168.png"></Relationship><Relationship Id="rId14" Type="http://schemas.openxmlformats.org/officeDocument/2006/relationships/image" Target="../media/fImage44254589019.png"></Relationship><Relationship Id="rId15" Type="http://schemas.openxmlformats.org/officeDocument/2006/relationships/image" Target="../media/fImage2341461925.png"></Relationship><Relationship Id="rId16" Type="http://schemas.openxmlformats.org/officeDocument/2006/relationships/image" Target="../media/fImage17414671089.png"></Relationship><Relationship Id="rId17" Type="http://schemas.openxmlformats.org/officeDocument/2006/relationships/image" Target="../media/fImage11534696636.png"></Relationship><Relationship Id="rId18" Type="http://schemas.openxmlformats.org/officeDocument/2006/relationships/image" Target="../media/fImage15924717673.png"></Relationship><Relationship Id="rId19" Type="http://schemas.openxmlformats.org/officeDocument/2006/relationships/image" Target="../media/fImage17144738663.png"></Relationship><Relationship Id="rId20" Type="http://schemas.openxmlformats.org/officeDocument/2006/relationships/image" Target="../media/fImage11534762203.png"></Relationship><Relationship Id="rId21" Type="http://schemas.openxmlformats.org/officeDocument/2006/relationships/image" Target="../media/fImage34764789221.png"></Relationship><Relationship Id="rId22" Type="http://schemas.openxmlformats.org/officeDocument/2006/relationships/image" Target="../media/fImage54614797992.png"></Relationship><Relationship Id="rId23" Type="http://schemas.openxmlformats.org/officeDocument/2006/relationships/image" Target="../media/fImage54474807161.png"></Relationship><Relationship Id="rId24" Type="http://schemas.openxmlformats.org/officeDocument/2006/relationships/image" Target="../media/fImage31354811943.png"></Relationship><Relationship Id="rId25" Type="http://schemas.openxmlformats.org/officeDocument/2006/relationships/image" Target="../media/fImage17414836444.png"></Relationship><Relationship Id="rId26" Type="http://schemas.openxmlformats.org/officeDocument/2006/relationships/image" Target="../media/fImage11534841806.png"></Relationship><Relationship Id="rId27" Type="http://schemas.openxmlformats.org/officeDocument/2006/relationships/image" Target="../media/fImage73494854196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9693514016.png"></Relationship><Relationship Id="rId3" Type="http://schemas.openxmlformats.org/officeDocument/2006/relationships/image" Target="../media/fImage1357953576737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29693542797.png"></Relationship><Relationship Id="rId3" Type="http://schemas.openxmlformats.org/officeDocument/2006/relationships/image" Target="../media/fImage1831143594338.png"></Relationship><Relationship Id="rId4" Type="http://schemas.openxmlformats.org/officeDocument/2006/relationships/image" Target="../media/fImage950503605769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image7.png"></Relationship><Relationship Id="rId5" Type="http://schemas.openxmlformats.org/officeDocument/2006/relationships/image" Target="../media/image8.png"></Relationship><Relationship Id="rId6" Type="http://schemas.openxmlformats.org/officeDocument/2006/relationships/image" Target="../media/image9.png"></Relationship><Relationship Id="rId7" Type="http://schemas.openxmlformats.org/officeDocument/2006/relationships/image" Target="../media/image10.png"></Relationship><Relationship Id="rId8" Type="http://schemas.openxmlformats.org/officeDocument/2006/relationships/image" Target="../media/image11.png"></Relationship><Relationship Id="rId9" Type="http://schemas.openxmlformats.org/officeDocument/2006/relationships/image" Target="../media/image12.png"></Relationship><Relationship Id="rId10" Type="http://schemas.openxmlformats.org/officeDocument/2006/relationships/image" Target="../media/image13.png"></Relationship><Relationship Id="rId11" Type="http://schemas.openxmlformats.org/officeDocument/2006/relationships/image" Target="../media/image14.png"></Relationship><Relationship Id="rId12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29693554045.png"></Relationship><Relationship Id="rId3" Type="http://schemas.openxmlformats.org/officeDocument/2006/relationships/image" Target="../media/fImage1577073634615.png"></Relationship><Relationship Id="rId4" Type="http://schemas.openxmlformats.org/officeDocument/2006/relationships/image" Target="../media/fImage751593641642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29693565503.png"></Relationship><Relationship Id="rId3" Type="http://schemas.openxmlformats.org/officeDocument/2006/relationships/image" Target="../media/fImage1239073661848.png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6.png"></Relationship><Relationship Id="rId3" Type="http://schemas.openxmlformats.org/officeDocument/2006/relationships/image" Target="../media/image17.png"></Relationship><Relationship Id="rId4" Type="http://schemas.openxmlformats.org/officeDocument/2006/relationships/image" Target="../media/image18.png"></Relationship><Relationship Id="rId5" Type="http://schemas.openxmlformats.org/officeDocument/2006/relationships/image" Target="../media/image19.png"></Relationship><Relationship Id="rId6" Type="http://schemas.openxmlformats.org/officeDocument/2006/relationships/image" Target="../media/image20.png"></Relationship><Relationship Id="rId7" Type="http://schemas.openxmlformats.org/officeDocument/2006/relationships/image" Target="../media/image21.png"></Relationship><Relationship Id="rId8" Type="http://schemas.openxmlformats.org/officeDocument/2006/relationships/image" Target="../media/image22.png"></Relationship><Relationship Id="rId9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23.png"></Relationship><Relationship Id="rId3" Type="http://schemas.openxmlformats.org/officeDocument/2006/relationships/image" Target="../media/image24.png"></Relationship><Relationship Id="rId4" Type="http://schemas.openxmlformats.org/officeDocument/2006/relationships/image" Target="../media/image25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26.pn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28.png"></Relationship><Relationship Id="rId3" Type="http://schemas.openxmlformats.org/officeDocument/2006/relationships/image" Target="../media/image29.png"></Relationship><Relationship Id="rId4" Type="http://schemas.openxmlformats.org/officeDocument/2006/relationships/image" Target="../media/image30.png"></Relationship><Relationship Id="rId5" Type="http://schemas.openxmlformats.org/officeDocument/2006/relationships/image" Target="../media/image31.png"></Relationship><Relationship Id="rId6" Type="http://schemas.openxmlformats.org/officeDocument/2006/relationships/image" Target="../media/image32.png"></Relationship><Relationship Id="rId7" Type="http://schemas.openxmlformats.org/officeDocument/2006/relationships/image" Target="../media/image33.png"></Relationship><Relationship Id="rId8" Type="http://schemas.openxmlformats.org/officeDocument/2006/relationships/image" Target="../media/image34.png"></Relationship><Relationship Id="rId9" Type="http://schemas.openxmlformats.org/officeDocument/2006/relationships/image" Target="../media/image35.png"></Relationship><Relationship Id="rId10" Type="http://schemas.openxmlformats.org/officeDocument/2006/relationships/image" Target="../media/image36.png"></Relationship><Relationship Id="rId11" Type="http://schemas.openxmlformats.org/officeDocument/2006/relationships/image" Target="../media/image37.png"></Relationship><Relationship Id="rId12" Type="http://schemas.openxmlformats.org/officeDocument/2006/relationships/image" Target="../media/image38.png"></Relationship><Relationship Id="rId13" Type="http://schemas.openxmlformats.org/officeDocument/2006/relationships/image" Target="../media/image39.png"></Relationship><Relationship Id="rId14" Type="http://schemas.openxmlformats.org/officeDocument/2006/relationships/image" Target="../media/image40.png"></Relationship><Relationship Id="rId15" Type="http://schemas.openxmlformats.org/officeDocument/2006/relationships/image" Target="../media/image41.png"></Relationship><Relationship Id="rId16" Type="http://schemas.openxmlformats.org/officeDocument/2006/relationships/image" Target="../media/image42.png"></Relationship><Relationship Id="rId17" Type="http://schemas.openxmlformats.org/officeDocument/2006/relationships/image" Target="../media/image43.png"></Relationship><Relationship Id="rId18" Type="http://schemas.openxmlformats.org/officeDocument/2006/relationships/image" Target="../media/image44.png"></Relationship><Relationship Id="rId19" Type="http://schemas.openxmlformats.org/officeDocument/2006/relationships/image" Target="../media/image45.png"></Relationship><Relationship Id="rId20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47.png"></Relationship><Relationship Id="rId3" Type="http://schemas.openxmlformats.org/officeDocument/2006/relationships/image" Target="../media/image48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bg>
      <p:bgPr>
        <a:solidFill>
          <a:srgbClr val="5A71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581150" cy="10285730"/>
            <a:chOff x="0" y="0"/>
            <a:chExt cx="1581150" cy="10285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581150" cy="102857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08050" y="6985"/>
            <a:ext cx="4679315" cy="10285730"/>
            <a:chOff x="13608050" y="6985"/>
            <a:chExt cx="4679315" cy="10285730"/>
          </a:xfrm>
        </p:grpSpPr>
        <p:pic>
          <p:nvPicPr>
            <p:cNvPr id="6" name="Object 5" descr="C:/Users/SMJ/AppData/Roaming/PolarisOffice/ETemp/19244_13705880/image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13608050" y="6985"/>
              <a:ext cx="4679950" cy="10286365"/>
            </a:xfrm>
            <a:prstGeom prst="rect"/>
            <a:noFill/>
          </p:spPr>
        </p:pic>
      </p:grpSp>
      <p:sp>
        <p:nvSpPr>
          <p:cNvPr id="8" name="Object 8"/>
          <p:cNvSpPr txBox="1"/>
          <p:nvPr/>
        </p:nvSpPr>
        <p:spPr>
          <a:xfrm>
            <a:off x="2656205" y="2509520"/>
            <a:ext cx="13432155" cy="141351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2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0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2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1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혁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신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성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장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청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년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인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재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육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성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사</a:t>
            </a:r>
            <a:r>
              <a:rPr lang="en-US" sz="5300" spc="-1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업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656205" y="902970"/>
            <a:ext cx="12418060" cy="55880"/>
            <a:chOff x="2656205" y="902970"/>
            <a:chExt cx="12418060" cy="558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6205" y="902970"/>
              <a:ext cx="12418060" cy="558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484735" y="7789545"/>
            <a:ext cx="4926330" cy="17532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508000">
              <a:buFontTx/>
              <a:buNone/>
            </a:pPr>
            <a:r>
              <a:rPr lang="ko-KR" sz="1800">
                <a:solidFill>
                  <a:srgbClr val="FFFFFF"/>
                </a:solidFill>
                <a:latin typeface="Pretendard Light" charset="0"/>
                <a:ea typeface="Pretendard Light" charset="0"/>
                <a:cs typeface="Pretendard Light" charset="0"/>
              </a:rPr>
              <a:t>디스코더</a:t>
            </a:r>
            <a:r>
              <a:rPr lang="en-US" sz="1800">
                <a:solidFill>
                  <a:srgbClr val="FFFFFF"/>
                </a:solidFill>
                <a:latin typeface="Pretendard Light" charset="0"/>
                <a:ea typeface="Pretendard Light" charset="0"/>
                <a:cs typeface="Pretendard Light" charset="0"/>
              </a:rPr>
              <a:t>조</a:t>
            </a:r>
            <a:endParaRPr lang="ko-KR" altLang="en-US" sz="1800">
              <a:solidFill>
                <a:srgbClr val="FFFFFF"/>
              </a:solidFill>
              <a:latin typeface="Pretendard Light" charset="0"/>
              <a:ea typeface="Pretendard Light" charset="0"/>
              <a:cs typeface="Pretendard Light" charset="0"/>
            </a:endParaRPr>
          </a:p>
          <a:p>
            <a:pPr marL="0" indent="0" algn="r" defTabSz="508000">
              <a:buFontTx/>
              <a:buNone/>
            </a:pPr>
            <a:r>
              <a:rPr lang="en-US" sz="1800">
                <a:solidFill>
                  <a:srgbClr val="FFFFFF"/>
                </a:solidFill>
                <a:latin typeface="Pretendard Light" charset="0"/>
                <a:ea typeface="Pretendard Light" charset="0"/>
                <a:cs typeface="Pretendard Light" charset="0"/>
              </a:rPr>
              <a:t>설명재</a:t>
            </a:r>
            <a:endParaRPr lang="ko-KR" altLang="en-US" sz="1800">
              <a:solidFill>
                <a:srgbClr val="FFFFFF"/>
              </a:solidFill>
              <a:latin typeface="Pretendard Light" charset="0"/>
              <a:ea typeface="Pretendard Light" charset="0"/>
              <a:cs typeface="Pretendard Light" charset="0"/>
            </a:endParaRPr>
          </a:p>
          <a:p>
            <a:pPr marL="0" indent="0" algn="r" defTabSz="508000">
              <a:buFontTx/>
              <a:buNone/>
            </a:pPr>
            <a:r>
              <a:rPr lang="en-US" sz="1800">
                <a:solidFill>
                  <a:srgbClr val="FFFFFF"/>
                </a:solidFill>
                <a:latin typeface="Pretendard Light" charset="0"/>
                <a:ea typeface="Pretendard Light" charset="0"/>
                <a:cs typeface="Pretendard Light" charset="0"/>
              </a:rPr>
              <a:t>황정민</a:t>
            </a:r>
            <a:endParaRPr lang="ko-KR" altLang="en-US" sz="1800">
              <a:solidFill>
                <a:srgbClr val="FFFFFF"/>
              </a:solidFill>
              <a:latin typeface="Pretendard Light" charset="0"/>
              <a:ea typeface="Pretendard Light" charset="0"/>
              <a:cs typeface="Pretendard Light" charset="0"/>
            </a:endParaRPr>
          </a:p>
          <a:p>
            <a:pPr marL="0" indent="0" algn="r" defTabSz="508000">
              <a:buFontTx/>
              <a:buNone/>
            </a:pPr>
            <a:r>
              <a:rPr lang="en-US" sz="1800">
                <a:solidFill>
                  <a:srgbClr val="FFFFFF"/>
                </a:solidFill>
                <a:latin typeface="Pretendard Light" charset="0"/>
                <a:ea typeface="Pretendard Light" charset="0"/>
                <a:cs typeface="Pretendard Light" charset="0"/>
              </a:rPr>
              <a:t>장수민</a:t>
            </a:r>
            <a:endParaRPr lang="ko-KR" altLang="en-US" sz="1800">
              <a:solidFill>
                <a:srgbClr val="FFFFFF"/>
              </a:solidFill>
              <a:latin typeface="Pretendard Light" charset="0"/>
              <a:ea typeface="Pretendard Light" charset="0"/>
              <a:cs typeface="Pretendard Light" charset="0"/>
            </a:endParaRPr>
          </a:p>
          <a:p>
            <a:pPr marL="0" indent="0" algn="r" defTabSz="508000">
              <a:buFontTx/>
              <a:buNone/>
            </a:pPr>
            <a:r>
              <a:rPr lang="en-US" sz="1800">
                <a:solidFill>
                  <a:srgbClr val="FFFFFF"/>
                </a:solidFill>
                <a:latin typeface="Pretendard Light" charset="0"/>
                <a:ea typeface="Pretendard Light" charset="0"/>
                <a:cs typeface="Pretendard Light" charset="0"/>
              </a:rPr>
              <a:t>김민기</a:t>
            </a:r>
            <a:endParaRPr lang="ko-KR" altLang="en-US" sz="1800">
              <a:solidFill>
                <a:srgbClr val="FFFFFF"/>
              </a:solidFill>
              <a:latin typeface="Pretendard Light" charset="0"/>
              <a:ea typeface="Pretendard Light" charset="0"/>
              <a:cs typeface="Pretendard Light" charset="0"/>
            </a:endParaRPr>
          </a:p>
          <a:p>
            <a:pPr marL="0" indent="0" algn="r" defTabSz="508000">
              <a:buFontTx/>
              <a:buNone/>
            </a:pPr>
            <a:endParaRPr lang="ko-KR" altLang="en-US" sz="1800">
              <a:solidFill>
                <a:srgbClr val="FFFFFF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2656205" y="9447530"/>
            <a:ext cx="14686915" cy="55880"/>
            <a:chOff x="2656205" y="9447530"/>
            <a:chExt cx="14686915" cy="558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6205" y="9447530"/>
              <a:ext cx="14686915" cy="5588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656205" y="3451225"/>
            <a:ext cx="13920470" cy="66421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8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최</a:t>
            </a:r>
            <a:r>
              <a:rPr lang="en-US" sz="2500" spc="8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종</a:t>
            </a:r>
            <a:r>
              <a:rPr lang="en-US" sz="2500" spc="8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프</a:t>
            </a:r>
            <a:r>
              <a:rPr lang="en-US" sz="2500" spc="8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로</a:t>
            </a:r>
            <a:r>
              <a:rPr lang="en-US" sz="2500" spc="8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젝</a:t>
            </a:r>
            <a:r>
              <a:rPr lang="en-US" sz="2500" spc="8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트</a:t>
            </a:r>
            <a:r>
              <a:rPr lang="en-US" sz="2500" spc="8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2500" spc="8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중</a:t>
            </a:r>
            <a:r>
              <a:rPr lang="en-US" sz="2500" spc="8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간</a:t>
            </a:r>
            <a:r>
              <a:rPr lang="en-US" sz="2500" spc="8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발</a:t>
            </a:r>
            <a:r>
              <a:rPr lang="en-US" sz="2500" spc="8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표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1"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49250"/>
            <a:ext cx="18285460" cy="1045845"/>
            <a:chOff x="0" y="-349250"/>
            <a:chExt cx="18285460" cy="1045845"/>
          </a:xfrm>
        </p:grpSpPr>
        <p:pic>
          <p:nvPicPr>
            <p:cNvPr id="3" name="Object 2" descr="C:/Users/SMJ/AppData/Roaming/PolarisOffice/ETemp/19244_13705880/image4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0" y="-349250"/>
              <a:ext cx="18286095" cy="1046480"/>
            </a:xfrm>
            <a:prstGeom prst="rect"/>
            <a:noFill/>
          </p:spPr>
        </p:pic>
      </p:grpSp>
      <p:sp>
        <p:nvSpPr>
          <p:cNvPr id="5" name="Object 5"/>
          <p:cNvSpPr txBox="1"/>
          <p:nvPr/>
        </p:nvSpPr>
        <p:spPr>
          <a:xfrm>
            <a:off x="952500" y="1685290"/>
            <a:ext cx="7151370" cy="8001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3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)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사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용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자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시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나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리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오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구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성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23520" y="2799715"/>
            <a:ext cx="7528560" cy="6459855"/>
            <a:chOff x="223520" y="2799715"/>
            <a:chExt cx="7528560" cy="6459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520" y="2799715"/>
              <a:ext cx="7528560" cy="6459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38385" y="5666105"/>
            <a:ext cx="8042910" cy="4372610"/>
            <a:chOff x="9938385" y="5666105"/>
            <a:chExt cx="8042910" cy="4372610"/>
          </a:xfrm>
        </p:grpSpPr>
        <p:pic>
          <p:nvPicPr>
            <p:cNvPr id="12" name="Object 11" descr="C:/Users/SMJ/AppData/Roaming/PolarisOffice/ETemp/19244_13705880/image51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9938385" y="5666105"/>
              <a:ext cx="8043545" cy="4373245"/>
            </a:xfrm>
            <a:prstGeom prst="rect"/>
            <a:noFill/>
          </p:spPr>
        </p:pic>
      </p:grpSp>
      <p:grpSp>
        <p:nvGrpSpPr>
          <p:cNvPr id="1004" name="그룹 1004"/>
          <p:cNvGrpSpPr/>
          <p:nvPr/>
        </p:nvGrpSpPr>
        <p:grpSpPr>
          <a:xfrm>
            <a:off x="9897110" y="1029970"/>
            <a:ext cx="8094980" cy="4370705"/>
            <a:chOff x="9897110" y="1029970"/>
            <a:chExt cx="8094980" cy="4370705"/>
          </a:xfrm>
        </p:grpSpPr>
        <p:pic>
          <p:nvPicPr>
            <p:cNvPr id="15" name="Object 14" descr="C:/Users/SMJ/AppData/Roaming/PolarisOffice/ETemp/19244_13705880/image52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9897110" y="1029970"/>
              <a:ext cx="8095615" cy="4371340"/>
            </a:xfrm>
            <a:prstGeom prst="rect"/>
            <a:noFill/>
          </p:spPr>
        </p:pic>
      </p:grpSp>
      <p:grpSp>
        <p:nvGrpSpPr>
          <p:cNvPr id="1005" name="그룹 1005"/>
          <p:cNvGrpSpPr/>
          <p:nvPr/>
        </p:nvGrpSpPr>
        <p:grpSpPr>
          <a:xfrm>
            <a:off x="8032115" y="3375660"/>
            <a:ext cx="1533525" cy="2185035"/>
            <a:chOff x="8032115" y="3375660"/>
            <a:chExt cx="1533525" cy="2185035"/>
          </a:xfrm>
        </p:grpSpPr>
        <p:pic>
          <p:nvPicPr>
            <p:cNvPr id="18" name="Object 17" descr="C:/Users/SMJ/AppData/Roaming/PolarisOffice/ETemp/19244_13705880/image53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020000">
              <a:off x="8032115" y="3375660"/>
              <a:ext cx="1534160" cy="2185670"/>
            </a:xfrm>
            <a:prstGeom prst="rect"/>
            <a:noFill/>
          </p:spPr>
        </p:pic>
      </p:grpSp>
      <p:grpSp>
        <p:nvGrpSpPr>
          <p:cNvPr id="1006" name="그룹 1006"/>
          <p:cNvGrpSpPr/>
          <p:nvPr/>
        </p:nvGrpSpPr>
        <p:grpSpPr>
          <a:xfrm>
            <a:off x="8038465" y="6206490"/>
            <a:ext cx="1533525" cy="2185035"/>
            <a:chOff x="8038465" y="6206490"/>
            <a:chExt cx="1533525" cy="21850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20000">
              <a:off x="8038465" y="6206490"/>
              <a:ext cx="1533525" cy="218503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2"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460" cy="1045845"/>
            <a:chOff x="0" y="0"/>
            <a:chExt cx="18285460" cy="1045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460" cy="104584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2500" y="1685290"/>
            <a:ext cx="7151370" cy="8001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4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-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1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)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기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능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정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의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-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A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P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I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정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의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pic>
        <p:nvPicPr>
          <p:cNvPr id="1002" name="그림 1001" descr="C:/Users/SMJ/AppData/Roaming/PolarisOffice/ETemp/19244_13705880/fImage144005309771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052195" y="2296795"/>
            <a:ext cx="16184245" cy="7440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3"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460" cy="1045845"/>
            <a:chOff x="0" y="0"/>
            <a:chExt cx="18285460" cy="1045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460" cy="104584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2500" y="1685290"/>
            <a:ext cx="9785985" cy="8001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4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-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2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)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기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능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정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의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-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데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이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터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테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이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블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정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의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7573645" y="552450"/>
            <a:ext cx="3138170" cy="3492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.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로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스</a:t>
            </a:r>
            <a:endParaRPr lang="en-US" dirty="0"/>
          </a:p>
        </p:txBody>
      </p:sp>
      <p:pic>
        <p:nvPicPr>
          <p:cNvPr id="1002" name="그림 100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78580" y="2481580"/>
            <a:ext cx="8951595" cy="74815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4"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460" cy="1045845"/>
            <a:chOff x="0" y="0"/>
            <a:chExt cx="18285460" cy="1045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460" cy="104584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2500" y="1685290"/>
            <a:ext cx="7151370" cy="8001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4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-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3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)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기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능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정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의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-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화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면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설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계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7573645" y="552450"/>
            <a:ext cx="3138170" cy="3492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.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로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스</a:t>
            </a:r>
            <a:endParaRPr lang="en-US" dirty="0"/>
          </a:p>
        </p:txBody>
      </p:sp>
      <p:pic>
        <p:nvPicPr>
          <p:cNvPr id="1002" name="그림 100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41550" y="2477135"/>
            <a:ext cx="13954760" cy="7353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5"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460" cy="1045845"/>
            <a:chOff x="0" y="0"/>
            <a:chExt cx="18285460" cy="1045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460" cy="104584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2500" y="1685290"/>
            <a:ext cx="7151370" cy="8001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5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)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요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구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사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항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정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의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&amp;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B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S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작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성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7573645" y="552450"/>
            <a:ext cx="3138170" cy="3492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.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로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스</a:t>
            </a:r>
            <a:endParaRPr lang="en-US" dirty="0"/>
          </a:p>
        </p:txBody>
      </p:sp>
      <p:pic>
        <p:nvPicPr>
          <p:cNvPr id="1002" name="그림 1001" descr="C:/Users/SMJ/AppData/Roaming/PolarisOffice/ETemp/19244_13705880/fImage243290321771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889125" y="2486660"/>
            <a:ext cx="14660245" cy="7335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roup 5"/>
          <p:cNvGrpSpPr/>
          <p:nvPr/>
        </p:nvGrpSpPr>
        <p:grpSpPr>
          <a:xfrm rot="0">
            <a:off x="0" y="0"/>
            <a:ext cx="18286095" cy="1046480"/>
            <a:chOff x="0" y="0"/>
            <a:chExt cx="18286095" cy="1046480"/>
          </a:xfrm>
        </p:grpSpPr>
        <p:pic>
          <p:nvPicPr>
            <p:cNvPr id="3" name="Picture 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0" y="0"/>
              <a:ext cx="18286095" cy="1046480"/>
            </a:xfrm>
            <a:prstGeom prst="rect"/>
            <a:noFill/>
          </p:spPr>
        </p:pic>
      </p:grpSp>
      <p:sp>
        <p:nvSpPr>
          <p:cNvPr id="5" name="Rect 0"/>
          <p:cNvSpPr txBox="1">
            <a:spLocks/>
          </p:cNvSpPr>
          <p:nvPr/>
        </p:nvSpPr>
        <p:spPr>
          <a:xfrm rot="0">
            <a:off x="952500" y="1685290"/>
            <a:ext cx="7152005" cy="8007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sz="3000" spc="-90">
                <a:solidFill>
                  <a:srgbClr val="5A7177"/>
                </a:solidFill>
                <a:latin typeface="Pretendard" charset="0"/>
                <a:ea typeface="Pretendard" charset="0"/>
                <a:cs typeface="Pretendard" charset="0"/>
              </a:rPr>
              <a:t>5)요구사항 정의 &amp; WBS 작성</a:t>
            </a:r>
            <a:endParaRPr lang="ko-KR" altLang="en-US" sz="3000">
              <a:solidFill>
                <a:srgbClr val="5A7177"/>
              </a:solidFill>
              <a:latin typeface="Pretendard" charset="0"/>
              <a:ea typeface="Pretendard" charset="0"/>
              <a:cs typeface="Pretendard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952500" y="533400"/>
            <a:ext cx="3792855" cy="3441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sz="1300">
                <a:solidFill>
                  <a:srgbClr val="3A464A"/>
                </a:solidFill>
                <a:latin typeface="Pretendard Light" charset="0"/>
                <a:ea typeface="Pretendard Light" charset="0"/>
                <a:cs typeface="Pretendard Light" charset="0"/>
              </a:rPr>
              <a:t>2021 혁신성장 청년인재 육성사업</a:t>
            </a:r>
            <a:endParaRPr lang="ko-KR" altLang="en-US" sz="1300">
              <a:solidFill>
                <a:srgbClr val="3A464A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7573645" y="552450"/>
            <a:ext cx="3138805" cy="3498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sz="1300">
                <a:solidFill>
                  <a:srgbClr val="3A464A"/>
                </a:solidFill>
                <a:latin typeface="Pretendard Light" charset="0"/>
                <a:ea typeface="Pretendard Light" charset="0"/>
                <a:cs typeface="Pretendard Light" charset="0"/>
              </a:rPr>
              <a:t>3.프로세스</a:t>
            </a:r>
            <a:endParaRPr lang="ko-KR" altLang="en-US" sz="1300">
              <a:solidFill>
                <a:srgbClr val="3A464A"/>
              </a:solidFill>
              <a:latin typeface="Pretendard Light" charset="0"/>
              <a:ea typeface="Pretendard Light" charset="0"/>
              <a:cs typeface="Pretendard Light" charset="0"/>
            </a:endParaRPr>
          </a:p>
        </p:txBody>
      </p:sp>
      <p:pic>
        <p:nvPicPr>
          <p:cNvPr id="1002" name="Picture " descr="C:/Users/SMJ/AppData/Roaming/PolarisOffice/ETemp/19244_13705880/fImage182363319559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844800" y="2683510"/>
            <a:ext cx="11326495" cy="70402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6"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460" cy="1045845"/>
            <a:chOff x="0" y="0"/>
            <a:chExt cx="18285460" cy="1045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460" cy="104584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2500" y="1685290"/>
            <a:ext cx="7151370" cy="8001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6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)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개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발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환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경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및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인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프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라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구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성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7573645" y="552450"/>
            <a:ext cx="3138170" cy="3492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.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로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스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74825" y="2729865"/>
            <a:ext cx="14735810" cy="6948170"/>
            <a:chOff x="1774825" y="2729865"/>
            <a:chExt cx="14735810" cy="6948170"/>
          </a:xfrm>
        </p:grpSpPr>
        <p:pic>
          <p:nvPicPr>
            <p:cNvPr id="9" name="Object 8" descr="C:/Users/SMJ/AppData/Roaming/PolarisOffice/ETemp/19244_13705880/image6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1774825" y="2729865"/>
              <a:ext cx="14736445" cy="6948805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3684270" y="156845"/>
            <a:ext cx="14446250" cy="997331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Arial" charset="0"/>
                <a:ea typeface="Arial" charset="0"/>
              </a:rPr>
              <a:t>AWS Cloud</a:t>
            </a:r>
            <a:endParaRPr lang="ko-KR" altLang="en-US" sz="120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pic>
        <p:nvPicPr>
          <p:cNvPr id="5" name="Picture " descr="C:/Users/SMJ/AppData/Roaming/PolarisOffice/ETemp/19244_13705880/fImage3445443721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682365" y="156845"/>
            <a:ext cx="572135" cy="572135"/>
          </a:xfrm>
          <a:prstGeom prst="rect"/>
          <a:noFill/>
        </p:spPr>
      </p:pic>
      <p:sp>
        <p:nvSpPr>
          <p:cNvPr id="6" name="Rect 0"/>
          <p:cNvSpPr>
            <a:spLocks/>
          </p:cNvSpPr>
          <p:nvPr/>
        </p:nvSpPr>
        <p:spPr>
          <a:xfrm rot="0">
            <a:off x="4253865" y="728345"/>
            <a:ext cx="13531850" cy="9186545"/>
          </a:xfrm>
          <a:prstGeom prst="rect"/>
          <a:noFill/>
          <a:ln w="12700" cap="flat" cmpd="sng">
            <a:solidFill>
              <a:srgbClr val="5B9CD5">
                <a:alpha val="10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200">
                <a:solidFill>
                  <a:srgbClr val="5B9CD5"/>
                </a:solidFill>
                <a:latin typeface="Arial" charset="0"/>
                <a:ea typeface="Arial" charset="0"/>
              </a:rPr>
              <a:t>Region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</a:endParaRPr>
          </a:p>
        </p:txBody>
      </p:sp>
      <p:pic>
        <p:nvPicPr>
          <p:cNvPr id="7" name="Picture " descr="C:/Users/SMJ/AppData/Roaming/PolarisOffice/ETemp/19244_13705880/fImage1164445765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252595" y="733425"/>
            <a:ext cx="662940" cy="639445"/>
          </a:xfrm>
          <a:prstGeom prst="rect"/>
          <a:noFill/>
        </p:spPr>
      </p:pic>
      <p:sp>
        <p:nvSpPr>
          <p:cNvPr id="11" name="Rect 0"/>
          <p:cNvSpPr>
            <a:spLocks/>
          </p:cNvSpPr>
          <p:nvPr/>
        </p:nvSpPr>
        <p:spPr>
          <a:xfrm rot="0">
            <a:off x="5612130" y="2198370"/>
            <a:ext cx="7855585" cy="2694940"/>
          </a:xfrm>
          <a:prstGeom prst="rect"/>
          <a:noFill/>
          <a:ln w="12700" cap="flat" cmpd="sng">
            <a:solidFill>
              <a:srgbClr val="D8661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200">
                <a:solidFill>
                  <a:srgbClr val="D86613"/>
                </a:solidFill>
                <a:latin typeface="Arial" charset="0"/>
                <a:ea typeface="Arial" charset="0"/>
              </a:rPr>
              <a:t>Elastic Beanstalk container</a:t>
            </a:r>
            <a:endParaRPr lang="ko-KR" altLang="en-US" sz="1200">
              <a:solidFill>
                <a:srgbClr val="D86613"/>
              </a:solidFill>
              <a:latin typeface="Arial" charset="0"/>
              <a:ea typeface="Arial" charset="0"/>
            </a:endParaRPr>
          </a:p>
        </p:txBody>
      </p:sp>
      <p:pic>
        <p:nvPicPr>
          <p:cNvPr id="12" name="Picture " descr="C:/Users/SMJ/AppData/Roaming/PolarisOffice/ETemp/19244_13705880/fImage6318447913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612130" y="2198370"/>
            <a:ext cx="572135" cy="572135"/>
          </a:xfrm>
          <a:prstGeom prst="rect"/>
          <a:noFill/>
        </p:spPr>
      </p:pic>
      <p:pic>
        <p:nvPicPr>
          <p:cNvPr id="13" name="Picture " descr="C:/Users/SMJ/AppData/Roaming/PolarisOffice/ETemp/19244_13705880/fImage43694486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203930" y="834390"/>
            <a:ext cx="555625" cy="528955"/>
          </a:xfrm>
          <a:prstGeom prst="rect"/>
          <a:noFill/>
          <a:ln w="0">
            <a:noFill/>
            <a:prstDash/>
          </a:ln>
        </p:spPr>
      </p:pic>
      <p:pic>
        <p:nvPicPr>
          <p:cNvPr id="14" name="Picture " descr="C:/Users/SMJ/AppData/Roaming/PolarisOffice/ETemp/19244_13705880/fImage5027449740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215110" y="822960"/>
            <a:ext cx="521335" cy="521335"/>
          </a:xfrm>
          <a:prstGeom prst="rect"/>
          <a:noFill/>
          <a:ln w="0">
            <a:noFill/>
            <a:prstDash/>
          </a:ln>
        </p:spPr>
      </p:pic>
      <p:sp>
        <p:nvSpPr>
          <p:cNvPr id="17" name="Rect 0"/>
          <p:cNvSpPr>
            <a:spLocks/>
          </p:cNvSpPr>
          <p:nvPr/>
        </p:nvSpPr>
        <p:spPr>
          <a:xfrm rot="0">
            <a:off x="6164580" y="2814320"/>
            <a:ext cx="3311525" cy="1567815"/>
          </a:xfrm>
          <a:prstGeom prst="rect"/>
          <a:solidFill>
            <a:srgbClr val="007CBC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200">
                <a:solidFill>
                  <a:srgbClr val="5B9CD5"/>
                </a:solidFill>
                <a:latin typeface="Arial" charset="0"/>
                <a:ea typeface="Arial" charset="0"/>
              </a:rPr>
              <a:t>Private subnet 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</a:endParaRPr>
          </a:p>
        </p:txBody>
      </p:sp>
      <p:pic>
        <p:nvPicPr>
          <p:cNvPr id="18" name="Picture " descr="C:/Users/SMJ/AppData/Roaming/PolarisOffice/ETemp/19244_13705880/fImage17144515306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76010" y="2809875"/>
            <a:ext cx="572135" cy="572135"/>
          </a:xfrm>
          <a:prstGeom prst="rect"/>
          <a:noFill/>
        </p:spPr>
      </p:pic>
      <p:pic>
        <p:nvPicPr>
          <p:cNvPr id="19" name="Picture " descr="C:/Users/SMJ/AppData/Roaming/PolarisOffice/ETemp/19244_13705880/fImage6424452293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914880" y="817880"/>
            <a:ext cx="526415" cy="526415"/>
          </a:xfrm>
          <a:prstGeom prst="rect"/>
          <a:noFill/>
          <a:ln w="0">
            <a:noFill/>
            <a:prstDash/>
          </a:ln>
        </p:spPr>
      </p:pic>
      <p:pic>
        <p:nvPicPr>
          <p:cNvPr id="21" name="Picture " descr="C:/Users/SMJ/AppData/Roaming/PolarisOffice/ETemp/19244_13705880/fImage6716453579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575915" y="821055"/>
            <a:ext cx="521970" cy="521335"/>
          </a:xfrm>
          <a:prstGeom prst="rect"/>
          <a:noFill/>
          <a:ln w="0">
            <a:noFill/>
            <a:prstDash/>
          </a:ln>
        </p:spPr>
      </p:pic>
      <p:pic>
        <p:nvPicPr>
          <p:cNvPr id="26" name="Picture " descr="C:/Users/SMJ/AppData/Roaming/PolarisOffice/ETemp/19244_13705880/fImage5393454317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179050" y="4800600"/>
            <a:ext cx="686435" cy="686435"/>
          </a:xfrm>
          <a:prstGeom prst="rect"/>
          <a:noFill/>
          <a:ln w="0">
            <a:noFill/>
            <a:prstDash/>
          </a:ln>
        </p:spPr>
      </p:pic>
      <p:pic>
        <p:nvPicPr>
          <p:cNvPr id="29" name="Picture " descr="C:/Users/SMJ/AppData/Roaming/PolarisOffice/ETemp/19244_13705880/fImage1153455935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459210" y="3453765"/>
            <a:ext cx="686435" cy="686435"/>
          </a:xfrm>
          <a:prstGeom prst="rect"/>
          <a:noFill/>
          <a:ln w="0">
            <a:noFill/>
            <a:prstDash/>
          </a:ln>
        </p:spPr>
      </p:pic>
      <p:pic>
        <p:nvPicPr>
          <p:cNvPr id="33" name="Picture " descr="C:/Users/SMJ/AppData/Roaming/PolarisOffice/ETemp/19244_13705880/fImage6353456253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868775" y="834390"/>
            <a:ext cx="556895" cy="530225"/>
          </a:xfrm>
          <a:prstGeom prst="rect"/>
          <a:noFill/>
          <a:ln w="0">
            <a:noFill/>
            <a:prstDash/>
          </a:ln>
        </p:spPr>
      </p:pic>
      <p:pic>
        <p:nvPicPr>
          <p:cNvPr id="37" name="Picture " descr="C:/Users/SMJ/AppData/Roaming/PolarisOffice/ETemp/19244_13705880/fImage5752457816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1">
            <a:off x="1335405" y="2590800"/>
            <a:ext cx="705485" cy="705485"/>
          </a:xfrm>
          <a:prstGeom prst="rect"/>
          <a:noFill/>
          <a:ln w="0">
            <a:noFill/>
            <a:prstDash/>
          </a:ln>
        </p:spPr>
      </p:pic>
      <p:pic>
        <p:nvPicPr>
          <p:cNvPr id="42" name="Picture " descr="C:/Users/SMJ/AppData/Roaming/PolarisOffice/ETemp/19244_13705880/fImage44254589019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182225" y="5857875"/>
            <a:ext cx="686435" cy="686435"/>
          </a:xfrm>
          <a:prstGeom prst="rect"/>
          <a:noFill/>
          <a:ln w="0">
            <a:noFill/>
            <a:prstDash/>
          </a:ln>
        </p:spPr>
      </p:pic>
      <p:cxnSp>
        <p:nvCxnSpPr>
          <p:cNvPr id="45" name="Rect 0"/>
          <p:cNvCxnSpPr>
            <a:stCxn id="37" idx="2"/>
            <a:endCxn id="52" idx="0"/>
          </p:cNvCxnSpPr>
          <p:nvPr/>
        </p:nvCxnSpPr>
        <p:spPr>
          <a:xfrm rot="5400000">
            <a:off x="451485" y="4518660"/>
            <a:ext cx="2459990" cy="13970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t 0"/>
          <p:cNvCxnSpPr>
            <a:stCxn id="52" idx="3"/>
            <a:endCxn id="41" idx="1"/>
          </p:cNvCxnSpPr>
          <p:nvPr/>
        </p:nvCxnSpPr>
        <p:spPr>
          <a:xfrm rot="0">
            <a:off x="2026920" y="6107430"/>
            <a:ext cx="2353945" cy="48260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" descr="C:/Users/SMJ/AppData/Roaming/PolarisOffice/ETemp/19244_13705880/fImage234146192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74445" y="8338185"/>
            <a:ext cx="810260" cy="810260"/>
          </a:xfrm>
          <a:prstGeom prst="rect"/>
          <a:noFill/>
        </p:spPr>
      </p:pic>
      <p:cxnSp>
        <p:nvCxnSpPr>
          <p:cNvPr id="76" name="Rect 0"/>
          <p:cNvCxnSpPr>
            <a:stCxn id="74" idx="0"/>
            <a:endCxn id="52" idx="2"/>
          </p:cNvCxnSpPr>
          <p:nvPr/>
        </p:nvCxnSpPr>
        <p:spPr>
          <a:xfrm rot="16200000" flipV="1">
            <a:off x="737870" y="7395845"/>
            <a:ext cx="1878330" cy="5715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t 0"/>
          <p:cNvCxnSpPr>
            <a:stCxn id="41" idx="3"/>
            <a:endCxn id="42" idx="1"/>
          </p:cNvCxnSpPr>
          <p:nvPr/>
        </p:nvCxnSpPr>
        <p:spPr>
          <a:xfrm rot="0">
            <a:off x="5066030" y="6155055"/>
            <a:ext cx="5116830" cy="46355"/>
          </a:xfrm>
          <a:prstGeom prst="straightConnector1"/>
          <a:ln w="12700" cap="flat" cmpd="sng">
            <a:solidFill>
              <a:srgbClr val="545B64">
                <a:alpha val="100000"/>
              </a:srgb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t 0"/>
          <p:cNvCxnSpPr>
            <a:stCxn id="42" idx="2"/>
            <a:endCxn id="70" idx="0"/>
          </p:cNvCxnSpPr>
          <p:nvPr/>
        </p:nvCxnSpPr>
        <p:spPr>
          <a:xfrm rot="5400000">
            <a:off x="9018905" y="5922645"/>
            <a:ext cx="885825" cy="212725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t 0"/>
          <p:cNvCxnSpPr>
            <a:stCxn id="26" idx="2"/>
            <a:endCxn id="42" idx="0"/>
          </p:cNvCxnSpPr>
          <p:nvPr/>
        </p:nvCxnSpPr>
        <p:spPr>
          <a:xfrm rot="16200000" flipH="1">
            <a:off x="10337165" y="5671185"/>
            <a:ext cx="372110" cy="3175"/>
          </a:xfrm>
          <a:prstGeom prst="straightConnector1"/>
          <a:ln w="12700" cap="flat" cmpd="sng">
            <a:solidFill>
              <a:schemeClr val="tx2">
                <a:alpha val="100000"/>
              </a:schemeClr>
            </a:solidFill>
            <a:prstDash val="solid"/>
            <a:head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 0"/>
          <p:cNvSpPr>
            <a:spLocks/>
          </p:cNvSpPr>
          <p:nvPr/>
        </p:nvSpPr>
        <p:spPr>
          <a:xfrm rot="0">
            <a:off x="6807200" y="7428230"/>
            <a:ext cx="3181985" cy="1806575"/>
          </a:xfrm>
          <a:prstGeom prst="rect"/>
          <a:solidFill>
            <a:srgbClr val="1D8900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200">
                <a:solidFill>
                  <a:srgbClr val="1E8900"/>
                </a:solidFill>
                <a:latin typeface="Arial" charset="0"/>
                <a:ea typeface="Arial" charset="0"/>
              </a:rPr>
              <a:t>Public subnet </a:t>
            </a:r>
            <a:endParaRPr lang="ko-KR" altLang="en-US" sz="1200">
              <a:solidFill>
                <a:srgbClr val="1E8900"/>
              </a:solidFill>
              <a:latin typeface="Arial" charset="0"/>
              <a:ea typeface="Arial" charset="0"/>
            </a:endParaRPr>
          </a:p>
        </p:txBody>
      </p:sp>
      <p:pic>
        <p:nvPicPr>
          <p:cNvPr id="73" name="Picture " descr="C:/Users/SMJ/AppData/Roaming/PolarisOffice/ETemp/19244_13705880/fImage17414671089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807200" y="7429500"/>
            <a:ext cx="572135" cy="572135"/>
          </a:xfrm>
          <a:prstGeom prst="rect"/>
          <a:noFill/>
        </p:spPr>
      </p:pic>
      <p:cxnSp>
        <p:nvCxnSpPr>
          <p:cNvPr id="88" name="Rect 0"/>
          <p:cNvCxnSpPr>
            <a:stCxn id="42" idx="2"/>
            <a:endCxn id="43" idx="0"/>
          </p:cNvCxnSpPr>
          <p:nvPr/>
        </p:nvCxnSpPr>
        <p:spPr>
          <a:xfrm rot="5400000" flipV="1">
            <a:off x="11210925" y="5857875"/>
            <a:ext cx="885190" cy="225806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" descr="C:/Users/SMJ/AppData/Roaming/PolarisOffice/ETemp/19244_13705880/fImage11534696636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528560" y="3202305"/>
            <a:ext cx="686435" cy="686435"/>
          </a:xfrm>
          <a:prstGeom prst="rect"/>
          <a:noFill/>
          <a:ln w="0">
            <a:noFill/>
            <a:prstDash/>
          </a:ln>
        </p:spPr>
      </p:pic>
      <p:sp>
        <p:nvSpPr>
          <p:cNvPr id="95" name="Rect 0"/>
          <p:cNvSpPr>
            <a:spLocks/>
          </p:cNvSpPr>
          <p:nvPr/>
        </p:nvSpPr>
        <p:spPr>
          <a:xfrm rot="0">
            <a:off x="13933805" y="4890770"/>
            <a:ext cx="3171825" cy="1948815"/>
          </a:xfrm>
          <a:prstGeom prst="rect"/>
          <a:solidFill>
            <a:srgbClr val="007CBC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200">
                <a:solidFill>
                  <a:srgbClr val="5B9CD5"/>
                </a:solidFill>
                <a:latin typeface="Arial" charset="0"/>
                <a:ea typeface="Arial" charset="0"/>
              </a:rPr>
              <a:t>Private subnet – RDS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</a:endParaRPr>
          </a:p>
        </p:txBody>
      </p:sp>
      <p:pic>
        <p:nvPicPr>
          <p:cNvPr id="96" name="Picture " descr="C:/Users/SMJ/AppData/Roaming/PolarisOffice/ETemp/19244_13705880/fImage15924717673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931265" y="4890770"/>
            <a:ext cx="532765" cy="533400"/>
          </a:xfrm>
          <a:prstGeom prst="rect"/>
          <a:noFill/>
        </p:spPr>
      </p:pic>
      <p:sp>
        <p:nvSpPr>
          <p:cNvPr id="48" name="Rect 0"/>
          <p:cNvSpPr>
            <a:spLocks/>
          </p:cNvSpPr>
          <p:nvPr/>
        </p:nvSpPr>
        <p:spPr>
          <a:xfrm rot="0">
            <a:off x="9849485" y="2800985"/>
            <a:ext cx="3349625" cy="1567815"/>
          </a:xfrm>
          <a:prstGeom prst="rect"/>
          <a:solidFill>
            <a:srgbClr val="007CBC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200">
                <a:solidFill>
                  <a:srgbClr val="5B9CD5"/>
                </a:solidFill>
                <a:latin typeface="Arial" charset="0"/>
                <a:ea typeface="Arial" charset="0"/>
              </a:rPr>
              <a:t>Private subnet </a:t>
            </a:r>
            <a:endParaRPr lang="ko-KR" altLang="en-US" sz="1200">
              <a:solidFill>
                <a:srgbClr val="5B9CD5"/>
              </a:solidFill>
              <a:latin typeface="Arial" charset="0"/>
              <a:ea typeface="Arial" charset="0"/>
            </a:endParaRPr>
          </a:p>
        </p:txBody>
      </p:sp>
      <p:pic>
        <p:nvPicPr>
          <p:cNvPr id="54" name="Picture " descr="C:/Users/SMJ/AppData/Roaming/PolarisOffice/ETemp/19244_13705880/fImage17144738663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846945" y="2797175"/>
            <a:ext cx="598805" cy="572135"/>
          </a:xfrm>
          <a:prstGeom prst="rect"/>
          <a:noFill/>
        </p:spPr>
      </p:pic>
      <p:cxnSp>
        <p:nvCxnSpPr>
          <p:cNvPr id="56" name="Rect 0"/>
          <p:cNvCxnSpPr>
            <a:stCxn id="26" idx="0"/>
            <a:endCxn id="17" idx="2"/>
          </p:cNvCxnSpPr>
          <p:nvPr/>
        </p:nvCxnSpPr>
        <p:spPr>
          <a:xfrm rot="5400000" flipH="1">
            <a:off x="8961120" y="3239135"/>
            <a:ext cx="419735" cy="2703195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t 0"/>
          <p:cNvCxnSpPr>
            <a:stCxn id="26" idx="0"/>
            <a:endCxn id="48" idx="2"/>
          </p:cNvCxnSpPr>
          <p:nvPr/>
        </p:nvCxnSpPr>
        <p:spPr>
          <a:xfrm rot="5400000" flipH="1" flipV="1">
            <a:off x="10807065" y="4083050"/>
            <a:ext cx="433070" cy="1003935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" descr="C:/Users/SMJ/AppData/Roaming/PolarisOffice/ETemp/19244_13705880/fImage11534762203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894320" y="8092440"/>
            <a:ext cx="686435" cy="686435"/>
          </a:xfrm>
          <a:prstGeom prst="rect"/>
          <a:noFill/>
          <a:ln w="0">
            <a:noFill/>
            <a:prstDash/>
          </a:ln>
        </p:spPr>
      </p:pic>
      <p:sp>
        <p:nvSpPr>
          <p:cNvPr id="49" name="Rect 0"/>
          <p:cNvSpPr>
            <a:spLocks/>
          </p:cNvSpPr>
          <p:nvPr/>
        </p:nvSpPr>
        <p:spPr>
          <a:xfrm rot="0">
            <a:off x="4909820" y="1419225"/>
            <a:ext cx="12641580" cy="8105140"/>
          </a:xfrm>
          <a:prstGeom prst="rect"/>
          <a:noFill/>
          <a:ln w="12700" cap="flat" cmpd="sng">
            <a:solidFill>
              <a:srgbClr val="1E8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91440" rIns="91440" bIns="4572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200">
                <a:solidFill>
                  <a:srgbClr val="1E8900"/>
                </a:solidFill>
                <a:latin typeface="Arial" charset="0"/>
                <a:ea typeface="Arial" charset="0"/>
              </a:rPr>
              <a:t>VPC</a:t>
            </a:r>
            <a:endParaRPr lang="ko-KR" altLang="en-US" sz="1200">
              <a:solidFill>
                <a:srgbClr val="1E8900"/>
              </a:solidFill>
              <a:latin typeface="Arial" charset="0"/>
              <a:ea typeface="Arial" charset="0"/>
            </a:endParaRPr>
          </a:p>
        </p:txBody>
      </p:sp>
      <p:pic>
        <p:nvPicPr>
          <p:cNvPr id="51" name="Picture " descr="C:/Users/SMJ/AppData/Roaming/PolarisOffice/ETemp/19244_13705880/fImage34764789221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09820" y="1417955"/>
            <a:ext cx="693420" cy="709295"/>
          </a:xfrm>
          <a:prstGeom prst="rect"/>
          <a:noFill/>
        </p:spPr>
      </p:pic>
      <p:pic>
        <p:nvPicPr>
          <p:cNvPr id="41" name="Picture " descr="C:/Users/SMJ/AppData/Roaming/PolarisOffice/ETemp/19244_13705880/fImage54614797992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80230" y="5812155"/>
            <a:ext cx="686435" cy="686435"/>
          </a:xfrm>
          <a:prstGeom prst="rect"/>
          <a:noFill/>
          <a:ln w="0">
            <a:noFill/>
            <a:prstDash/>
          </a:ln>
        </p:spPr>
      </p:pic>
      <p:pic>
        <p:nvPicPr>
          <p:cNvPr id="32" name="Picture " descr="C:/Users/SMJ/AppData/Roaming/PolarisOffice/ETemp/19244_13705880/fImage54474807161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321915" y="5631180"/>
            <a:ext cx="686435" cy="686435"/>
          </a:xfrm>
          <a:prstGeom prst="rect"/>
          <a:noFill/>
          <a:ln w="0">
            <a:noFill/>
            <a:prstDash/>
          </a:ln>
        </p:spPr>
      </p:pic>
      <p:pic>
        <p:nvPicPr>
          <p:cNvPr id="52" name="Picture " descr="C:/Users/SMJ/AppData/Roaming/PolarisOffice/ETemp/19244_13705880/fImage31354811943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22070" y="5755005"/>
            <a:ext cx="705485" cy="705485"/>
          </a:xfrm>
          <a:prstGeom prst="rect"/>
          <a:noFill/>
          <a:ln w="0">
            <a:noFill/>
            <a:prstDash/>
          </a:ln>
        </p:spPr>
      </p:pic>
      <p:sp>
        <p:nvSpPr>
          <p:cNvPr id="43" name="Rect 0"/>
          <p:cNvSpPr>
            <a:spLocks/>
          </p:cNvSpPr>
          <p:nvPr/>
        </p:nvSpPr>
        <p:spPr>
          <a:xfrm rot="0">
            <a:off x="11191875" y="7428230"/>
            <a:ext cx="3181985" cy="1806575"/>
          </a:xfrm>
          <a:prstGeom prst="rect"/>
          <a:solidFill>
            <a:srgbClr val="1D8900">
              <a:alpha val="863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292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buFontTx/>
              <a:buNone/>
            </a:pPr>
            <a:r>
              <a:rPr sz="1200">
                <a:solidFill>
                  <a:srgbClr val="1E8900"/>
                </a:solidFill>
                <a:latin typeface="Arial" charset="0"/>
                <a:ea typeface="Arial" charset="0"/>
              </a:rPr>
              <a:t>Public subnet </a:t>
            </a:r>
            <a:endParaRPr lang="ko-KR" altLang="en-US" sz="1200">
              <a:solidFill>
                <a:srgbClr val="1E8900"/>
              </a:solidFill>
              <a:latin typeface="Arial" charset="0"/>
              <a:ea typeface="Arial" charset="0"/>
            </a:endParaRPr>
          </a:p>
        </p:txBody>
      </p:sp>
      <p:pic>
        <p:nvPicPr>
          <p:cNvPr id="44" name="Picture " descr="C:/Users/SMJ/AppData/Roaming/PolarisOffice/ETemp/19244_13705880/fImage17414836444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191875" y="7430135"/>
            <a:ext cx="572135" cy="572135"/>
          </a:xfrm>
          <a:prstGeom prst="rect"/>
          <a:noFill/>
        </p:spPr>
      </p:pic>
      <p:pic>
        <p:nvPicPr>
          <p:cNvPr id="47" name="Picture " descr="C:/Users/SMJ/AppData/Roaming/PolarisOffice/ETemp/19244_13705880/fImage11534841806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381230" y="8079105"/>
            <a:ext cx="686435" cy="686435"/>
          </a:xfrm>
          <a:prstGeom prst="rect"/>
          <a:noFill/>
          <a:ln w="0">
            <a:noFill/>
            <a:prstDash/>
          </a:ln>
        </p:spPr>
      </p:pic>
      <p:pic>
        <p:nvPicPr>
          <p:cNvPr id="111" name="Picture " descr="C:/Users/SMJ/AppData/Roaming/PolarisOffice/ETemp/19244_13705880/fImage73494854196.pn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028545" y="8063865"/>
            <a:ext cx="686435" cy="686435"/>
          </a:xfrm>
          <a:prstGeom prst="rect"/>
          <a:noFill/>
          <a:ln w="0">
            <a:noFill/>
            <a:prstDash/>
          </a:ln>
        </p:spPr>
      </p:pic>
      <p:cxnSp>
        <p:nvCxnSpPr>
          <p:cNvPr id="112" name="Rect 0"/>
          <p:cNvCxnSpPr>
            <a:stCxn id="42" idx="2"/>
            <a:endCxn id="111" idx="0"/>
          </p:cNvCxnSpPr>
          <p:nvPr/>
        </p:nvCxnSpPr>
        <p:spPr>
          <a:xfrm rot="5400000" flipV="1">
            <a:off x="12188190" y="4880610"/>
            <a:ext cx="1519555" cy="4846955"/>
          </a:xfrm>
          <a:prstGeom prst="bentConnector3">
            <a:avLst>
              <a:gd name="adj1" fmla="val 29519"/>
            </a:avLst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ct 0"/>
          <p:cNvCxnSpPr>
            <a:stCxn id="42" idx="3"/>
            <a:endCxn id="95" idx="1"/>
          </p:cNvCxnSpPr>
          <p:nvPr/>
        </p:nvCxnSpPr>
        <p:spPr>
          <a:xfrm rot="0" flipV="1">
            <a:off x="10868025" y="5865495"/>
            <a:ext cx="3067685" cy="336550"/>
          </a:xfrm>
          <a:prstGeom prst="bentConnector3">
            <a:avLst>
              <a:gd name="adj1" fmla="val 50000"/>
            </a:avLst>
          </a:prstGeom>
          <a:ln w="12700" cap="flat" cmpd="sng">
            <a:solidFill>
              <a:schemeClr val="tx2">
                <a:alpha val="100000"/>
              </a:schemeClr>
            </a:solidFill>
            <a:prstDash val="soli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-6350" y="933450"/>
            <a:ext cx="18294350" cy="8432165"/>
            <a:chOff x="-6350" y="933450"/>
            <a:chExt cx="18294350" cy="8432165"/>
          </a:xfrm>
        </p:grpSpPr>
        <p:pic>
          <p:nvPicPr>
            <p:cNvPr id="2" name="그림 1" descr="C:/Users/SMJ/AppData/Roaming/PolarisOffice/ETemp/19244_13705880/fImage129693514016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-3175" y="933450"/>
              <a:ext cx="18291175" cy="798830"/>
            </a:xfrm>
            <a:prstGeom prst="rect"/>
            <a:noFill/>
          </p:spPr>
        </p:pic>
        <p:pic>
          <p:nvPicPr>
            <p:cNvPr id="3" name="그림 2" descr="C:/Users/SMJ/AppData/Roaming/PolarisOffice/ETemp/19244_13705880/fImage1357953576737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-6350" y="1721485"/>
              <a:ext cx="18278475" cy="764413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0" y="-52705"/>
            <a:ext cx="18320385" cy="10343515"/>
            <a:chOff x="0" y="-52705"/>
            <a:chExt cx="18320385" cy="10343515"/>
          </a:xfrm>
        </p:grpSpPr>
        <p:pic>
          <p:nvPicPr>
            <p:cNvPr id="2" name="Picture " descr="C:/Users/SMJ/AppData/Roaming/PolarisOffice/ETemp/19244_13705880/fImage129693542797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28575" y="-52705"/>
              <a:ext cx="18291810" cy="581660"/>
            </a:xfrm>
            <a:prstGeom prst="rect"/>
            <a:noFill/>
          </p:spPr>
        </p:pic>
        <p:pic>
          <p:nvPicPr>
            <p:cNvPr id="3" name="그림 2" descr="C:/Users/SMJ/AppData/Roaming/PolarisOffice/ETemp/19244_13705880/fImage1831143594338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25400" y="525145"/>
              <a:ext cx="18279110" cy="6696710"/>
            </a:xfrm>
            <a:prstGeom prst="rect"/>
            <a:noFill/>
          </p:spPr>
        </p:pic>
        <p:pic>
          <p:nvPicPr>
            <p:cNvPr id="4" name="그림 3" descr="C:/Users/SMJ/AppData/Roaming/PolarisOffice/ETemp/19244_13705880/fImage950503605769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0" y="7204075"/>
              <a:ext cx="18320385" cy="3086735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38065" y="1046480"/>
            <a:ext cx="13447395" cy="8192135"/>
            <a:chOff x="4838065" y="1046480"/>
            <a:chExt cx="13447395" cy="81921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8065" y="1046480"/>
              <a:ext cx="13447395" cy="81921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046480"/>
            <a:ext cx="3828415" cy="8192135"/>
            <a:chOff x="0" y="1046480"/>
            <a:chExt cx="3828415" cy="81921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46480"/>
              <a:ext cx="3828415" cy="81921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42915" y="1666240"/>
            <a:ext cx="7151370" cy="10668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000" spc="15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C</a:t>
            </a:r>
            <a:r>
              <a:rPr lang="en-US" sz="4000" spc="15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O</a:t>
            </a:r>
            <a:r>
              <a:rPr lang="en-US" sz="4000" spc="15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N</a:t>
            </a:r>
            <a:r>
              <a:rPr lang="en-US" sz="4000" spc="15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T</a:t>
            </a:r>
            <a:r>
              <a:rPr lang="en-US" sz="4000" spc="15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E</a:t>
            </a:r>
            <a:r>
              <a:rPr lang="en-US" sz="4000" spc="15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N</a:t>
            </a:r>
            <a:r>
              <a:rPr lang="en-US" sz="4000" spc="15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T</a:t>
            </a:r>
            <a:r>
              <a:rPr lang="en-US" sz="4000" spc="1500" kern="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624320" y="3347085"/>
            <a:ext cx="932815" cy="932815"/>
            <a:chOff x="6624320" y="3347085"/>
            <a:chExt cx="932815" cy="9328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835" y="2896235"/>
              <a:ext cx="1864995" cy="186499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4320" y="3347085"/>
              <a:ext cx="932815" cy="93281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/>
          </p:cNvSpPr>
          <p:nvPr/>
        </p:nvSpPr>
        <p:spPr>
          <a:xfrm rot="0">
            <a:off x="7791450" y="3522345"/>
            <a:ext cx="490283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sz="2400" spc="-90">
                <a:solidFill>
                  <a:srgbClr val="FFFFFF"/>
                </a:solidFill>
                <a:latin typeface="Pretendard" charset="0"/>
                <a:ea typeface="Pretendard" charset="0"/>
                <a:cs typeface="Pretendard" charset="0"/>
              </a:rPr>
              <a:t>팀 소개</a:t>
            </a:r>
            <a:endParaRPr lang="ko-KR" altLang="en-US" sz="2400">
              <a:solidFill>
                <a:srgbClr val="FFFFFF"/>
              </a:solidFill>
              <a:latin typeface="Pretendard" charset="0"/>
              <a:ea typeface="Pretendard" charset="0"/>
              <a:cs typeface="Pretendard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68745" y="3636010"/>
            <a:ext cx="1243330" cy="5334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3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0</a:t>
            </a:r>
            <a:r>
              <a:rPr lang="en-US" sz="2000" spc="3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1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624320" y="5885815"/>
            <a:ext cx="932815" cy="932815"/>
            <a:chOff x="6624320" y="5885815"/>
            <a:chExt cx="932815" cy="9328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2835" y="5434330"/>
              <a:ext cx="1864995" cy="1864995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24320" y="5885815"/>
              <a:ext cx="932815" cy="93281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04150" y="6082030"/>
            <a:ext cx="375983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sz="2400" spc="-90">
                <a:solidFill>
                  <a:srgbClr val="FFFFFF"/>
                </a:solidFill>
                <a:latin typeface="Pretendard" charset="0"/>
                <a:ea typeface="Pretendard" charset="0"/>
                <a:cs typeface="Pretendard" charset="0"/>
              </a:rPr>
              <a:t>계획</a:t>
            </a:r>
            <a:endParaRPr lang="ko-KR" altLang="en-US" sz="2400">
              <a:solidFill>
                <a:srgbClr val="FFFFFF"/>
              </a:solidFill>
              <a:latin typeface="Pretendard" charset="0"/>
              <a:ea typeface="Pretendard" charset="0"/>
              <a:cs typeface="Pretendard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8745" y="6174105"/>
            <a:ext cx="1243330" cy="5334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3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0</a:t>
            </a:r>
            <a:r>
              <a:rPr lang="en-US" sz="2000" spc="3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3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962130" y="3347085"/>
            <a:ext cx="932815" cy="932815"/>
            <a:chOff x="11962130" y="3347085"/>
            <a:chExt cx="932815" cy="9328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10645" y="2896235"/>
              <a:ext cx="1864995" cy="1864995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62130" y="3347085"/>
              <a:ext cx="932815" cy="93281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1927840" y="3636010"/>
            <a:ext cx="1001395" cy="58102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3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0</a:t>
            </a:r>
            <a:r>
              <a:rPr lang="en-US" sz="2000" spc="3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2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962130" y="5885815"/>
            <a:ext cx="932815" cy="932815"/>
            <a:chOff x="11962130" y="5885815"/>
            <a:chExt cx="932815" cy="93281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10645" y="5434330"/>
              <a:ext cx="1864995" cy="186499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62130" y="5885815"/>
              <a:ext cx="932815" cy="93281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1806555" y="6174105"/>
            <a:ext cx="1243330" cy="5334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3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0</a:t>
            </a:r>
            <a:r>
              <a:rPr lang="en-US" sz="2000" spc="300" kern="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4</a:t>
            </a:r>
            <a:endParaRPr lang="en-US" dirty="0"/>
          </a:p>
        </p:txBody>
      </p:sp>
      <p:sp>
        <p:nvSpPr>
          <p:cNvPr id="33" name="Object 33"/>
          <p:cNvSpPr txBox="1">
            <a:spLocks/>
          </p:cNvSpPr>
          <p:nvPr/>
        </p:nvSpPr>
        <p:spPr>
          <a:xfrm rot="0">
            <a:off x="13056235" y="3522345"/>
            <a:ext cx="490283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sz="2400" spc="-90">
                <a:solidFill>
                  <a:srgbClr val="FFFFFF"/>
                </a:solidFill>
                <a:latin typeface="Pretendard" charset="0"/>
                <a:ea typeface="Pretendard" charset="0"/>
                <a:cs typeface="Pretendard" charset="0"/>
              </a:rPr>
              <a:t>프로젝트 소개</a:t>
            </a:r>
            <a:endParaRPr lang="ko-KR" altLang="en-US" sz="2400">
              <a:solidFill>
                <a:srgbClr val="FFFFFF"/>
              </a:solidFill>
              <a:latin typeface="Pretendard" charset="0"/>
              <a:ea typeface="Pretendard" charset="0"/>
              <a:cs typeface="Pretendard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131165" y="6082030"/>
            <a:ext cx="375983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sz="2400" spc="-90">
                <a:solidFill>
                  <a:srgbClr val="FFFFFF"/>
                </a:solidFill>
                <a:latin typeface="Pretendard" charset="0"/>
                <a:ea typeface="Pretendard" charset="0"/>
                <a:cs typeface="Pretendard" charset="0"/>
              </a:rPr>
              <a:t>Q&amp;A</a:t>
            </a:r>
            <a:endParaRPr lang="ko-KR" altLang="en-US" sz="2400">
              <a:solidFill>
                <a:srgbClr val="FFFFFF"/>
              </a:solidFill>
              <a:latin typeface="Pretendard" charset="0"/>
              <a:ea typeface="Pretendard" charset="0"/>
              <a:cs typeface="Pretendar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-3175" y="-5080"/>
            <a:ext cx="18323560" cy="9579610"/>
            <a:chOff x="-3175" y="-5080"/>
            <a:chExt cx="18323560" cy="9579610"/>
          </a:xfrm>
        </p:grpSpPr>
        <p:pic>
          <p:nvPicPr>
            <p:cNvPr id="2" name="Picture " descr="C:/Users/SMJ/AppData/Roaming/PolarisOffice/ETemp/19244_13705880/fImage129693554045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-3175" y="-5080"/>
              <a:ext cx="18291810" cy="581660"/>
            </a:xfrm>
            <a:prstGeom prst="rect"/>
            <a:noFill/>
          </p:spPr>
        </p:pic>
        <p:pic>
          <p:nvPicPr>
            <p:cNvPr id="3" name="그림 2" descr="C:/Users/SMJ/AppData/Roaming/PolarisOffice/ETemp/19244_13705880/fImage1577073634615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-1905" y="571500"/>
              <a:ext cx="18274665" cy="6001385"/>
            </a:xfrm>
            <a:prstGeom prst="rect"/>
            <a:noFill/>
          </p:spPr>
        </p:pic>
        <p:pic>
          <p:nvPicPr>
            <p:cNvPr id="4" name="그림 3" descr="C:/Users/SMJ/AppData/Roaming/PolarisOffice/ETemp/19244_13705880/fImage751593641642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445" y="6554470"/>
              <a:ext cx="18315940" cy="302006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0">
            <a:off x="-3175" y="724535"/>
            <a:ext cx="18307685" cy="8847455"/>
            <a:chOff x="-3175" y="724535"/>
            <a:chExt cx="18307685" cy="8847455"/>
          </a:xfrm>
        </p:grpSpPr>
        <p:pic>
          <p:nvPicPr>
            <p:cNvPr id="2" name="Picture " descr="C:/Users/SMJ/AppData/Roaming/PolarisOffice/ETemp/19244_13705880/fImage129693565503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-3175" y="724535"/>
              <a:ext cx="18291175" cy="673100"/>
            </a:xfrm>
            <a:prstGeom prst="rect"/>
            <a:noFill/>
          </p:spPr>
        </p:pic>
        <p:pic>
          <p:nvPicPr>
            <p:cNvPr id="3" name="그림 2" descr="C:/Users/SMJ/AppData/Roaming/PolarisOffice/ETemp/19244_13705880/fImage1239073661848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445" y="1391920"/>
              <a:ext cx="18300065" cy="818007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3"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 rot="0">
            <a:off x="952500" y="1560195"/>
            <a:ext cx="71520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ko-KR" sz="3000" spc="-90">
                <a:solidFill>
                  <a:srgbClr val="8DB596"/>
                </a:solidFill>
                <a:latin typeface="Pretendard" charset="0"/>
                <a:ea typeface="Pretendard" charset="0"/>
                <a:cs typeface="Pretendard" charset="0"/>
              </a:rPr>
              <a:t>1. 팀소개</a:t>
            </a:r>
            <a:endParaRPr lang="ko-KR" altLang="en-US" sz="3000">
              <a:solidFill>
                <a:srgbClr val="8DB596"/>
              </a:solidFill>
              <a:latin typeface="Pretendard" charset="0"/>
              <a:ea typeface="Pretendard" charset="0"/>
              <a:cs typeface="Pretendard" charset="0"/>
            </a:endParaRPr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 rot="0">
            <a:off x="-4574540" y="2272665"/>
            <a:ext cx="27429460" cy="8610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ko-KR" sz="5000" spc="-90">
                <a:solidFill>
                  <a:srgbClr val="000000"/>
                </a:solidFill>
                <a:latin typeface="Noto Sans CJK KR Medium" charset="0"/>
                <a:ea typeface="Noto Sans CJK KR Medium" charset="0"/>
                <a:cs typeface="Noto Sans CJK KR Medium" charset="0"/>
              </a:rPr>
              <a:t>디스코더조</a:t>
            </a:r>
            <a:endParaRPr lang="ko-KR" altLang="en-US" sz="5000">
              <a:solidFill>
                <a:srgbClr val="000000"/>
              </a:solidFill>
              <a:latin typeface="Noto Sans CJK KR Medium" charset="0"/>
              <a:ea typeface="Noto Sans CJK KR Medium" charset="0"/>
              <a:cs typeface="Noto Sans CJK KR Medium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graphicFrame>
        <p:nvGraphicFramePr>
          <p:cNvPr id="1002" name="표 1001"/>
          <p:cNvGraphicFramePr>
            <a:graphicFrameLocks noGrp="1"/>
          </p:cNvGraphicFramePr>
          <p:nvPr/>
        </p:nvGraphicFramePr>
        <p:xfrm>
          <a:off x="3651250" y="3625850"/>
          <a:ext cx="11287125" cy="525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375"/>
                <a:gridCol w="3762375"/>
                <a:gridCol w="3762375"/>
              </a:tblGrid>
              <a:tr h="58356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3200" kern="1200" i="0" b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이름</a:t>
                      </a:r>
                      <a:endParaRPr lang="ko-KR" altLang="en-US" sz="32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40" marR="91440" marT="45720" marB="45720" anchor="t">
                    <a:solidFill>
                      <a:srgbClr val="CCD2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3200" kern="1200" i="0" b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역할</a:t>
                      </a:r>
                      <a:endParaRPr lang="ko-KR" altLang="en-US" sz="32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40" marR="91440" marT="45720" marB="45720" anchor="t">
                    <a:solidFill>
                      <a:srgbClr val="CCD2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3200" kern="1200" i="0" b="0">
                          <a:solidFill>
                            <a:srgbClr val="000000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담당 업무</a:t>
                      </a:r>
                      <a:endParaRPr lang="ko-KR" altLang="en-US" sz="3200" kern="1200" i="0" b="0">
                        <a:solidFill>
                          <a:srgbClr val="00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40" marR="91440" marT="45720" marB="45720" anchor="t">
                    <a:solidFill>
                      <a:srgbClr val="CCD2F0"/>
                    </a:solidFill>
                  </a:tcPr>
                </a:tc>
              </a:tr>
              <a:tr h="1567180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32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설명재(팀장)</a:t>
                      </a:r>
                      <a:endParaRPr lang="ko-KR" altLang="en-US" sz="32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40" marR="91440" marT="45720" marB="45720" anchor="ctr">
                    <a:solidFill>
                      <a:srgbClr val="CCD2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32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PM</a:t>
                      </a:r>
                      <a:endParaRPr lang="ko-KR" altLang="en-US" sz="32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40" marR="91440" marT="45720" marB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24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-프로젝트 총괄</a:t>
                      </a:r>
                      <a:endParaRPr lang="ko-KR" altLang="en-US" sz="24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24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-일정 / 문서 관리</a:t>
                      </a:r>
                      <a:endParaRPr lang="ko-KR" altLang="en-US" sz="24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 algn="ctr" defTabSz="508000">
                        <a:buFontTx/>
                        <a:buNone/>
                      </a:pPr>
                      <a:r>
                        <a:rPr lang="ko-KR" sz="24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Full Stack 개발</a:t>
                      </a:r>
                      <a:endParaRPr lang="ko-KR" altLang="en-US" sz="24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24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-DB 설계</a:t>
                      </a:r>
                      <a:endParaRPr lang="ko-KR" altLang="en-US" sz="2400" kern="1200"/>
                    </a:p>
                  </a:txBody>
                  <a:tcPr marL="91440" marR="91440" marT="45720" marB="45720" anchor="ctr">
                    <a:solidFill>
                      <a:srgbClr val="FFFFFF"/>
                    </a:solidFill>
                  </a:tcPr>
                </a:tc>
              </a:tr>
              <a:tr h="829310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32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황정민(팀원)</a:t>
                      </a:r>
                      <a:endParaRPr lang="ko-KR" altLang="en-US" sz="32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40" marR="91440" marT="45720" marB="45720" anchor="ctr">
                    <a:solidFill>
                      <a:srgbClr val="CCD2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32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Back End</a:t>
                      </a:r>
                      <a:endParaRPr lang="ko-KR" altLang="en-US" sz="32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40" marR="91440" marT="45720" marB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24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-백엔드 </a:t>
                      </a:r>
                      <a:r>
                        <a:rPr lang="ko-KR" sz="24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개발</a:t>
                      </a:r>
                      <a:endParaRPr lang="ko-KR" altLang="en-US" sz="24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24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-테스트 및 디버깅</a:t>
                      </a:r>
                      <a:endParaRPr lang="ko-KR" altLang="en-US" sz="2400" kern="1200"/>
                    </a:p>
                  </a:txBody>
                  <a:tcPr marL="91440" marR="91440" marT="45720" marB="45720" anchor="ctr">
                    <a:solidFill>
                      <a:srgbClr val="FFFFFF"/>
                    </a:solidFill>
                  </a:tcPr>
                </a:tc>
              </a:tr>
              <a:tr h="119824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32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장수민(팀원)</a:t>
                      </a:r>
                      <a:endParaRPr lang="ko-KR" altLang="en-US" sz="32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40" marR="91440" marT="45720" marB="45720" anchor="ctr">
                    <a:solidFill>
                      <a:srgbClr val="CCD2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32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System Architecture</a:t>
                      </a:r>
                      <a:endParaRPr lang="ko-KR" altLang="en-US" sz="32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40" marR="91440" marT="45720" marB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24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-시스템 유지 및 배포 담당</a:t>
                      </a:r>
                      <a:endParaRPr lang="ko-KR" altLang="en-US" sz="24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24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-서버 아키텍쳐 설계</a:t>
                      </a:r>
                      <a:endParaRPr lang="ko-KR" altLang="en-US" sz="2400" kern="1200"/>
                    </a:p>
                  </a:txBody>
                  <a:tcPr marL="91440" marR="91440" marT="45720" marB="45720" anchor="ctr">
                    <a:solidFill>
                      <a:srgbClr val="FFFFFF"/>
                    </a:solidFill>
                  </a:tcPr>
                </a:tc>
              </a:tr>
              <a:tr h="1073785"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32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김민기(팀원)</a:t>
                      </a:r>
                      <a:endParaRPr lang="ko-KR" altLang="en-US" sz="32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40" marR="91440" marT="45720" marB="45720" anchor="ctr">
                    <a:solidFill>
                      <a:srgbClr val="CCD2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ko-KR" sz="32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안드로이드 개발</a:t>
                      </a:r>
                      <a:endParaRPr lang="ko-KR" altLang="en-US" sz="32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40" marR="91440" marT="45720" marB="4572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>
                        <a:buFontTx/>
                        <a:buNone/>
                      </a:pPr>
                      <a:r>
                        <a:rPr lang="ko-KR" sz="24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 안드로이드 앱 개발</a:t>
                      </a:r>
                      <a:endParaRPr lang="ko-KR" altLang="en-US" sz="2400" kern="1200" i="0" b="0">
                        <a:solidFill>
                          <a:srgbClr val="00000B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 algn="ctr" defTabSz="508000">
                        <a:buFontTx/>
                        <a:buNone/>
                      </a:pPr>
                      <a:r>
                        <a:rPr lang="en-US" sz="2400" kern="1200" i="0" b="0">
                          <a:solidFill>
                            <a:srgbClr val="00000B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-UI 설계 및 화면구성</a:t>
                      </a:r>
                      <a:endParaRPr lang="ko-KR" altLang="en-US" sz="2400" kern="1200"/>
                    </a:p>
                  </a:txBody>
                  <a:tcPr marL="91440" marR="91440" marT="45720" marB="4572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-4296410" y="4121150"/>
            <a:ext cx="27429460" cy="16300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0" hangingPunct="1">
              <a:buFontTx/>
              <a:buNone/>
            </a:pPr>
            <a:r>
              <a:rPr lang="ko-KR" sz="5000" spc="-90">
                <a:solidFill>
                  <a:srgbClr val="000000"/>
                </a:solidFill>
                <a:latin typeface="Noto Sans CJK KR Medium" charset="0"/>
                <a:ea typeface="Noto Sans CJK KR Medium" charset="0"/>
              </a:rPr>
              <a:t>굿바이타바코</a:t>
            </a:r>
            <a:endParaRPr lang="ko-KR" altLang="en-US" sz="5000">
              <a:solidFill>
                <a:srgbClr val="000000"/>
              </a:solidFill>
              <a:latin typeface="Noto Sans CJK KR Medium" charset="0"/>
              <a:ea typeface="Noto Sans CJK KR Medium" charset="0"/>
            </a:endParaRPr>
          </a:p>
          <a:p>
            <a:pPr marL="0" indent="0" algn="ctr" defTabSz="914400" eaLnBrk="1" latinLnBrk="0" hangingPunct="1">
              <a:buFontTx/>
              <a:buNone/>
            </a:pPr>
            <a:r>
              <a:rPr sz="5000" spc="-90">
                <a:solidFill>
                  <a:srgbClr val="000000"/>
                </a:solidFill>
                <a:latin typeface="Noto Sans CJK KR Medium" charset="0"/>
                <a:ea typeface="Noto Sans CJK KR Medium" charset="0"/>
              </a:rPr>
              <a:t>"함께하는 모바일 금연 어플리케이션"</a:t>
            </a:r>
            <a:endParaRPr lang="ko-KR" altLang="en-US" sz="5000">
              <a:solidFill>
                <a:srgbClr val="000000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952500" y="1685290"/>
            <a:ext cx="7152005" cy="55372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0" hangingPunct="1">
              <a:buFontTx/>
              <a:buNone/>
            </a:pPr>
            <a:r>
              <a:rPr lang="ko-KR" sz="3000" spc="-90">
                <a:solidFill>
                  <a:srgbClr val="8DB596"/>
                </a:solidFill>
                <a:latin typeface="Pretendard" charset="0"/>
                <a:ea typeface="Pretendard" charset="0"/>
              </a:rPr>
              <a:t>2. </a:t>
            </a:r>
            <a:r>
              <a:rPr sz="3000" spc="-90">
                <a:solidFill>
                  <a:srgbClr val="8DB596"/>
                </a:solidFill>
                <a:latin typeface="Pretendard" charset="0"/>
                <a:ea typeface="Pretendard" charset="0"/>
              </a:rPr>
              <a:t>프로젝트 </a:t>
            </a:r>
            <a:r>
              <a:rPr lang="ko-KR" sz="3000" spc="-90">
                <a:solidFill>
                  <a:srgbClr val="8DB596"/>
                </a:solidFill>
                <a:latin typeface="Pretendard" charset="0"/>
                <a:ea typeface="Pretendard" charset="0"/>
              </a:rPr>
              <a:t>소개</a:t>
            </a:r>
            <a:endParaRPr lang="ko-KR" altLang="en-US" sz="3000">
              <a:solidFill>
                <a:srgbClr val="8DB596"/>
              </a:solidFill>
              <a:latin typeface="Pretendard" charset="0"/>
              <a:ea typeface="Pretendar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460" cy="1045845"/>
            <a:chOff x="0" y="0"/>
            <a:chExt cx="18285460" cy="1045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460" cy="104584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2500" y="1685290"/>
            <a:ext cx="7151370" cy="7905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기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획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배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경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547485" y="1897380"/>
            <a:ext cx="5448300" cy="5748655"/>
            <a:chOff x="6547485" y="1897380"/>
            <a:chExt cx="5448300" cy="574865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7485" y="1897380"/>
              <a:ext cx="5448300" cy="574865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036820" y="8192135"/>
            <a:ext cx="8519160" cy="84772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"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흡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연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으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인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질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병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망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률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증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가</a:t>
            </a:r>
            <a:r>
              <a:rPr lang="en-US" sz="32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"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337415" y="1746885"/>
            <a:ext cx="5019675" cy="5899785"/>
            <a:chOff x="12337415" y="1746885"/>
            <a:chExt cx="5019675" cy="58997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7415" y="1746885"/>
              <a:ext cx="5019675" cy="589978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/>
          </p:cNvSpPr>
          <p:nvPr/>
        </p:nvSpPr>
        <p:spPr>
          <a:xfrm rot="0">
            <a:off x="10908665" y="8197850"/>
            <a:ext cx="8076565" cy="8756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sz="3300" i="1" b="1">
                <a:solidFill>
                  <a:srgbClr val="FC5230"/>
                </a:solidFill>
                <a:latin typeface="Noto Sans CJK KR Regular" charset="0"/>
                <a:ea typeface="Noto Sans CJK KR Regular" charset="0"/>
                <a:cs typeface="Noto Sans CJK KR Regular" charset="0"/>
              </a:rPr>
              <a:t>"다수의 금연 희망자 비율"</a:t>
            </a:r>
            <a:endParaRPr lang="ko-KR" altLang="en-US" sz="3300" i="1" b="1">
              <a:solidFill>
                <a:srgbClr val="FC5230"/>
              </a:solidFill>
              <a:latin typeface="Noto Sans CJK KR Regular" charset="0"/>
              <a:ea typeface="Noto Sans CJK KR Regular" charset="0"/>
              <a:cs typeface="Noto Sans CJK KR Regular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24585" y="2533650"/>
            <a:ext cx="4200525" cy="5218430"/>
            <a:chOff x="1124585" y="2533650"/>
            <a:chExt cx="4200525" cy="521843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24585" y="2533650"/>
              <a:ext cx="4200525" cy="5218430"/>
              <a:chOff x="1124585" y="2533650"/>
              <a:chExt cx="4200525" cy="521843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24585" y="2533650"/>
                <a:ext cx="4200525" cy="521843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880360" y="4150995"/>
              <a:ext cx="641350" cy="175895"/>
              <a:chOff x="2880360" y="4150995"/>
              <a:chExt cx="641350" cy="17589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2880360" y="4150995"/>
                <a:ext cx="641350" cy="17589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647950" y="3466465"/>
              <a:ext cx="512445" cy="322580"/>
              <a:chOff x="2647950" y="3466465"/>
              <a:chExt cx="512445" cy="32258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1700000">
                <a:off x="2647950" y="3466465"/>
                <a:ext cx="512445" cy="32258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301365" y="3474720"/>
              <a:ext cx="512445" cy="322580"/>
              <a:chOff x="3301365" y="3474720"/>
              <a:chExt cx="512445" cy="32258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9660000">
                <a:off x="3301365" y="3474720"/>
                <a:ext cx="512445" cy="322580"/>
              </a:xfrm>
              <a:prstGeom prst="rect">
                <a:avLst/>
              </a:prstGeom>
            </p:spPr>
          </p:pic>
        </p:grpSp>
      </p:grpSp>
      <p:sp>
        <p:nvSpPr>
          <p:cNvPr id="29" name="Object 29"/>
          <p:cNvSpPr txBox="1"/>
          <p:nvPr/>
        </p:nvSpPr>
        <p:spPr>
          <a:xfrm>
            <a:off x="-887095" y="8220710"/>
            <a:ext cx="8348345" cy="8407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"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금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연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희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망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하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팀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원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&amp;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가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족</a:t>
            </a:r>
            <a:r>
              <a:rPr lang="en-US" sz="3100" i="1" b="1" dirty="0" smtClean="0">
                <a:solidFill>
                  <a:srgbClr val="fc5230"/>
                </a:solidFill>
                <a:latin typeface="Noto Sans CJK KR Regular" pitchFamily="34" charset="0"/>
                <a:cs typeface="Noto Sans CJK KR Regular" pitchFamily="34" charset="0"/>
              </a:rPr>
              <a:t>"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7573645" y="552450"/>
            <a:ext cx="3138170" cy="3492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.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주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제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정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460" cy="1045845"/>
            <a:chOff x="0" y="0"/>
            <a:chExt cx="18285460" cy="1045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460" cy="104584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2500" y="1685290"/>
            <a:ext cx="7151370" cy="7905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기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획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배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경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555875" y="2758440"/>
            <a:ext cx="5805805" cy="4807585"/>
            <a:chOff x="2555875" y="2758440"/>
            <a:chExt cx="5805805" cy="48075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5875" y="2758440"/>
              <a:ext cx="5805805" cy="4807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95715" y="2758440"/>
            <a:ext cx="5956935" cy="4807585"/>
            <a:chOff x="8895715" y="2758440"/>
            <a:chExt cx="5956935" cy="48075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5715" y="2758440"/>
              <a:ext cx="5956935" cy="48075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220335" y="7710170"/>
            <a:ext cx="7845425" cy="7537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타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금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연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어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플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리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케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션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후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)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3827780" y="8988425"/>
            <a:ext cx="10882630" cy="9601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"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존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의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금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연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어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플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리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케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션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의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계</a:t>
            </a:r>
            <a:r>
              <a:rPr lang="en-US" sz="3600" i="1" b="1" dirty="0" smtClean="0">
                <a:solidFill>
                  <a:srgbClr val="d94925"/>
                </a:solidFill>
                <a:latin typeface="Noto Sans CJK KR Regular" pitchFamily="34" charset="0"/>
                <a:cs typeface="Noto Sans CJK KR Regular" pitchFamily="34" charset="0"/>
              </a:rPr>
              <a:t>"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573645" y="552450"/>
            <a:ext cx="3138170" cy="3492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.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주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제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정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7230" y="533400"/>
            <a:ext cx="1651635" cy="3492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주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제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정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52500" y="1685290"/>
            <a:ext cx="7151370" cy="7905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기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획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목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적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453005" y="3334385"/>
            <a:ext cx="22200235" cy="40900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/>
          </a:p>
          <a:p>
            <a:pPr marL="0" indent="0" defTabSz="508000">
              <a:buFontTx/>
              <a:buNone/>
            </a:pPr>
            <a:endParaRPr lang="ko-KR" altLang="en-US"/>
          </a:p>
          <a:p>
            <a:pPr marL="0" indent="0" defTabSz="508000">
              <a:buFontTx/>
              <a:buNone/>
            </a:pPr>
            <a:endParaRPr lang="ko-KR" altLang="en-US"/>
          </a:p>
          <a:p>
            <a:pPr marL="0" indent="0" defTabSz="508000">
              <a:buFontTx/>
              <a:buNone/>
            </a:pPr>
            <a:endParaRPr lang="ko-KR" altLang="en-US"/>
          </a:p>
          <a:p>
            <a:pPr marL="0" indent="0" defTabSz="508000">
              <a:buFontTx/>
              <a:buNone/>
            </a:pPr>
            <a:endParaRPr lang="ko-KR" altLang="en-US" sz="4700" i="1" b="1">
              <a:solidFill>
                <a:srgbClr val="000000"/>
              </a:solidFill>
              <a:latin typeface="Noto Sans CJK KR Regular" charset="0"/>
              <a:ea typeface="Noto Sans CJK KR Regular" charset="0"/>
              <a:cs typeface="Noto Sans CJK KR Regular" charset="0"/>
            </a:endParaRPr>
          </a:p>
          <a:p>
            <a:pPr marL="0" indent="0" defTabSz="508000">
              <a:buFontTx/>
              <a:buNone/>
            </a:pPr>
            <a:endParaRPr lang="ko-KR" altLang="en-US" sz="4700" i="1" b="1">
              <a:solidFill>
                <a:srgbClr val="000000"/>
              </a:solidFill>
              <a:latin typeface="Noto Sans CJK KR Regular" charset="0"/>
              <a:ea typeface="Noto Sans CJK KR Regular" charset="0"/>
              <a:cs typeface="Noto Sans CJK KR Regular" charset="0"/>
            </a:endParaRPr>
          </a:p>
          <a:p>
            <a:pPr marL="0" indent="0" defTabSz="508000">
              <a:buFontTx/>
              <a:buNone/>
            </a:pPr>
            <a:endParaRPr lang="ko-KR" altLang="en-US" sz="4700" i="1" b="1">
              <a:solidFill>
                <a:srgbClr val="000000"/>
              </a:solidFill>
              <a:latin typeface="Noto Sans CJK KR Regular" charset="0"/>
              <a:ea typeface="Noto Sans CJK KR Regular" charset="0"/>
              <a:cs typeface="Noto Sans CJK KR Regular" charset="0"/>
            </a:endParaRPr>
          </a:p>
          <a:p>
            <a:pPr marL="0" indent="0" defTabSz="508000">
              <a:buFontTx/>
              <a:buNone/>
            </a:pPr>
            <a:r>
              <a:rPr lang="en-US" sz="4700" i="1" b="1">
                <a:solidFill>
                  <a:srgbClr val="000000"/>
                </a:solidFill>
                <a:latin typeface="Noto Sans CJK KR Regular" charset="0"/>
                <a:ea typeface="Noto Sans CJK KR Regular" charset="0"/>
                <a:cs typeface="Noto Sans CJK KR Regular" charset="0"/>
              </a:rPr>
              <a:t>기존 금연 어플의 한계를 보완하고 새로운 기능을 추가 </a:t>
            </a:r>
            <a:endParaRPr lang="ko-KR" altLang="en-US" sz="4700" i="1" b="1">
              <a:solidFill>
                <a:srgbClr val="000000"/>
              </a:solidFill>
              <a:latin typeface="Noto Sans CJK KR Regular" charset="0"/>
              <a:ea typeface="Noto Sans CJK KR Regular" charset="0"/>
              <a:cs typeface="Noto Sans CJK KR Regular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8285460" cy="1045845"/>
            <a:chOff x="0" y="0"/>
            <a:chExt cx="18285460" cy="10458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460" cy="10458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72615" y="3334385"/>
            <a:ext cx="558165" cy="74549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●</a:t>
            </a:r>
            <a:endParaRPr lang="en-US" dirty="0"/>
          </a:p>
        </p:txBody>
      </p:sp>
      <p:sp>
        <p:nvSpPr>
          <p:cNvPr id="10" name="Object 10"/>
          <p:cNvSpPr txBox="1">
            <a:spLocks/>
          </p:cNvSpPr>
          <p:nvPr/>
        </p:nvSpPr>
        <p:spPr>
          <a:xfrm rot="0">
            <a:off x="1988185" y="6696710"/>
            <a:ext cx="558800" cy="7327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508000"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Noto Sans CJK KR Medium" charset="0"/>
                <a:ea typeface="Noto Sans CJK KR Medium" charset="0"/>
                <a:cs typeface="Noto Sans CJK KR Medium" charset="0"/>
              </a:rPr>
              <a:t>●</a:t>
            </a:r>
            <a:endParaRPr lang="ko-KR" altLang="en-US" sz="2700">
              <a:solidFill>
                <a:srgbClr val="000000"/>
              </a:solidFill>
              <a:latin typeface="Noto Sans CJK KR Medium" charset="0"/>
              <a:ea typeface="Noto Sans CJK KR Medium" charset="0"/>
              <a:cs typeface="Noto Sans CJK KR Medium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0025" y="7626985"/>
            <a:ext cx="12691745" cy="19983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-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혼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가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아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닌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모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두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가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함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께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하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금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연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커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뮤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니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티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시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스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-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개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인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맞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춤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형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정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보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,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각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종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통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계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료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의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관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심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유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-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챌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린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를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통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한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도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전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과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보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상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에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서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얻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는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취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감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337435" y="3166110"/>
            <a:ext cx="22199600" cy="12509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지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속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적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인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금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연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동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부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여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로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이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용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자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의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건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강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과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공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익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을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추</a:t>
            </a:r>
            <a:r>
              <a:rPr lang="en-US" sz="4700" i="1" b="1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구</a:t>
            </a:r>
            <a:endParaRPr lang="en-US" dirty="0"/>
          </a:p>
        </p:txBody>
      </p:sp>
      <p:sp>
        <p:nvSpPr>
          <p:cNvPr id="13" name="Object 13"/>
          <p:cNvSpPr txBox="1">
            <a:spLocks/>
          </p:cNvSpPr>
          <p:nvPr/>
        </p:nvSpPr>
        <p:spPr>
          <a:xfrm rot="0">
            <a:off x="2465070" y="4081145"/>
            <a:ext cx="21102320" cy="7308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Noto Sans CJK KR Regular" charset="0"/>
                <a:ea typeface="Noto Sans CJK KR Regular" charset="0"/>
                <a:cs typeface="Noto Sans CJK KR Regular" charset="0"/>
              </a:rPr>
              <a:t>-각종 흡연통계 자료를 수치화 시켜, 경각심과 금연의지를 고취 → 흡연량 및 흡연습관 조절</a:t>
            </a:r>
            <a:endParaRPr lang="ko-KR" altLang="en-US" sz="2800">
              <a:solidFill>
                <a:srgbClr val="000000"/>
              </a:solidFill>
              <a:latin typeface="Noto Sans CJK KR Regular" charset="0"/>
              <a:ea typeface="Noto Sans CJK KR Regular" charset="0"/>
              <a:cs typeface="Noto Sans CJK KR Regular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573645" y="552450"/>
            <a:ext cx="3138170" cy="3492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.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주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제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정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8"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460" cy="1045845"/>
            <a:chOff x="0" y="0"/>
            <a:chExt cx="18285460" cy="1045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460" cy="104584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2500" y="1685290"/>
            <a:ext cx="7151370" cy="79819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프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로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젝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트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수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행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절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차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83210" y="6119495"/>
            <a:ext cx="4075430" cy="1234440"/>
            <a:chOff x="283210" y="6119495"/>
            <a:chExt cx="4075430" cy="123444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83210" y="6119495"/>
              <a:ext cx="4075430" cy="1234440"/>
              <a:chOff x="283210" y="6119495"/>
              <a:chExt cx="4075430" cy="123444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3210" y="6119495"/>
                <a:ext cx="4075430" cy="1234440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-165735" y="6475095"/>
              <a:ext cx="4972685" cy="75374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테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스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트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및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디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버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깅</a:t>
              </a:r>
              <a:endParaRPr lang="en-US" dirty="0"/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4817110" y="6119495"/>
            <a:ext cx="4075430" cy="1234440"/>
            <a:chOff x="4817110" y="6119495"/>
            <a:chExt cx="4075430" cy="123444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817110" y="6119495"/>
              <a:ext cx="4075430" cy="1234440"/>
              <a:chOff x="4817110" y="6119495"/>
              <a:chExt cx="4075430" cy="123444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17110" y="6119495"/>
                <a:ext cx="4075430" cy="1234440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4368165" y="6475095"/>
              <a:ext cx="4972685" cy="78486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코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드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작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성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17073880" y="4584700"/>
            <a:ext cx="1172210" cy="1087755"/>
            <a:chOff x="17073880" y="4584700"/>
            <a:chExt cx="1172210" cy="10877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7860000">
              <a:off x="17073880" y="4584700"/>
              <a:ext cx="1172210" cy="10877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53960" y="2376170"/>
            <a:ext cx="3178175" cy="269875"/>
            <a:chOff x="7553960" y="2376170"/>
            <a:chExt cx="3178175" cy="26987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3960" y="2376170"/>
              <a:ext cx="3178175" cy="2698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53960" y="7833995"/>
            <a:ext cx="3178175" cy="269875"/>
            <a:chOff x="7553960" y="7833995"/>
            <a:chExt cx="3178175" cy="26987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3960" y="7833995"/>
              <a:ext cx="3178175" cy="2698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3210" y="2556510"/>
            <a:ext cx="4204970" cy="1628140"/>
            <a:chOff x="283210" y="2556510"/>
            <a:chExt cx="4204970" cy="162814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12750" y="2950845"/>
              <a:ext cx="4075430" cy="1234440"/>
              <a:chOff x="412750" y="2950845"/>
              <a:chExt cx="4075430" cy="123444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12750" y="2950845"/>
                <a:ext cx="4075430" cy="1234440"/>
              </a:xfrm>
              <a:prstGeom prst="rect">
                <a:avLst/>
              </a:prstGeom>
            </p:spPr>
          </p:pic>
        </p:grpSp>
        <p:sp>
          <p:nvSpPr>
            <p:cNvPr id="33" name="Object 33"/>
            <p:cNvSpPr txBox="1"/>
            <p:nvPr/>
          </p:nvSpPr>
          <p:spPr>
            <a:xfrm>
              <a:off x="-127000" y="3354705"/>
              <a:ext cx="5363845" cy="736600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주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제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선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정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및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방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향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성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확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립</a:t>
              </a:r>
              <a:endParaRPr lang="en-US" dirty="0"/>
            </a:p>
          </p:txBody>
        </p:sp>
        <p:grpSp>
          <p:nvGrpSpPr>
            <p:cNvPr id="1011" name="그룹 1011"/>
            <p:cNvGrpSpPr/>
            <p:nvPr/>
          </p:nvGrpSpPr>
          <p:grpSpPr>
            <a:xfrm>
              <a:off x="283210" y="2556510"/>
              <a:ext cx="1243965" cy="775970"/>
              <a:chOff x="283210" y="2556510"/>
              <a:chExt cx="1243965" cy="77597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3210" y="2556510"/>
                <a:ext cx="1243965" cy="77597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4914265" y="2556510"/>
            <a:ext cx="4075430" cy="1628140"/>
            <a:chOff x="4914265" y="2556510"/>
            <a:chExt cx="4075430" cy="162814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4914265" y="2950845"/>
              <a:ext cx="4075430" cy="1234440"/>
              <a:chOff x="4914265" y="2950845"/>
              <a:chExt cx="4075430" cy="1234440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14265" y="2950845"/>
                <a:ext cx="4075430" cy="1234440"/>
              </a:xfrm>
              <a:prstGeom prst="rect">
                <a:avLst/>
              </a:prstGeom>
            </p:spPr>
          </p:pic>
        </p:grpSp>
        <p:sp>
          <p:nvSpPr>
            <p:cNvPr id="42" name="Object 42"/>
            <p:cNvSpPr txBox="1"/>
            <p:nvPr/>
          </p:nvSpPr>
          <p:spPr>
            <a:xfrm>
              <a:off x="4465320" y="3316605"/>
              <a:ext cx="4972685" cy="75374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사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전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조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사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및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정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보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수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집</a:t>
              </a:r>
              <a:endParaRPr lang="en-US" dirty="0"/>
            </a:p>
          </p:txBody>
        </p:sp>
        <p:grpSp>
          <p:nvGrpSpPr>
            <p:cNvPr id="1014" name="그룹 1014"/>
            <p:cNvGrpSpPr/>
            <p:nvPr/>
          </p:nvGrpSpPr>
          <p:grpSpPr>
            <a:xfrm>
              <a:off x="4918075" y="2556510"/>
              <a:ext cx="1243965" cy="775970"/>
              <a:chOff x="4918075" y="2556510"/>
              <a:chExt cx="1243965" cy="77597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918075" y="2556510"/>
                <a:ext cx="1243965" cy="77597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9415780" y="2556510"/>
            <a:ext cx="4075430" cy="1628140"/>
            <a:chOff x="9415780" y="2556510"/>
            <a:chExt cx="4075430" cy="162814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9415780" y="2950845"/>
              <a:ext cx="4075430" cy="1234440"/>
              <a:chOff x="9415780" y="2950845"/>
              <a:chExt cx="4075430" cy="1234440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415780" y="2950845"/>
                <a:ext cx="4075430" cy="1234440"/>
              </a:xfrm>
              <a:prstGeom prst="rect">
                <a:avLst/>
              </a:prstGeom>
            </p:spPr>
          </p:pic>
        </p:grpSp>
        <p:sp>
          <p:nvSpPr>
            <p:cNvPr id="51" name="Object 51"/>
            <p:cNvSpPr txBox="1"/>
            <p:nvPr/>
          </p:nvSpPr>
          <p:spPr>
            <a:xfrm>
              <a:off x="9105900" y="3316605"/>
              <a:ext cx="4695190" cy="753745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사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용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자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시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나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리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오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 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구</a:t>
              </a:r>
              <a:r>
                <a:rPr lang="en-US" sz="28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성</a:t>
              </a:r>
              <a:endParaRPr lang="en-US" dirty="0"/>
            </a:p>
          </p:txBody>
        </p:sp>
        <p:grpSp>
          <p:nvGrpSpPr>
            <p:cNvPr id="1017" name="그룹 1017"/>
            <p:cNvGrpSpPr/>
            <p:nvPr/>
          </p:nvGrpSpPr>
          <p:grpSpPr>
            <a:xfrm>
              <a:off x="9552940" y="2556510"/>
              <a:ext cx="1243965" cy="775970"/>
              <a:chOff x="9552940" y="2556510"/>
              <a:chExt cx="1243965" cy="775970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552940" y="2556510"/>
                <a:ext cx="1243965" cy="775970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4026515" y="2895600"/>
            <a:ext cx="3695065" cy="1344295"/>
            <a:chOff x="14026515" y="2895600"/>
            <a:chExt cx="3695065" cy="134429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26515" y="2895600"/>
              <a:ext cx="3695065" cy="1344295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3487400" y="3322955"/>
            <a:ext cx="4972685" cy="7340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기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능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정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의</a:t>
            </a:r>
            <a:endParaRPr lang="en-US" dirty="0"/>
          </a:p>
        </p:txBody>
      </p:sp>
      <p:grpSp>
        <p:nvGrpSpPr>
          <p:cNvPr id="1019" name="그룹 1019"/>
          <p:cNvGrpSpPr/>
          <p:nvPr/>
        </p:nvGrpSpPr>
        <p:grpSpPr>
          <a:xfrm>
            <a:off x="13917295" y="2556510"/>
            <a:ext cx="1243965" cy="775970"/>
            <a:chOff x="13917295" y="2556510"/>
            <a:chExt cx="1243965" cy="77597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17295" y="2556510"/>
              <a:ext cx="1243965" cy="775970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4372590" y="4185285"/>
            <a:ext cx="7476490" cy="174879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정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데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이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터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테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이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블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정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화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면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설</a:t>
            </a:r>
            <a:r>
              <a:rPr lang="en-US" sz="24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계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9351645" y="6119495"/>
            <a:ext cx="4075430" cy="1234440"/>
            <a:chOff x="9351645" y="6119495"/>
            <a:chExt cx="4075430" cy="123444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51645" y="6119495"/>
              <a:ext cx="4075430" cy="123444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8683625" y="6475095"/>
            <a:ext cx="5542915" cy="7366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개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발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환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경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및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인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프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라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구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endParaRPr lang="en-US" dirty="0"/>
          </a:p>
        </p:txBody>
      </p:sp>
      <p:grpSp>
        <p:nvGrpSpPr>
          <p:cNvPr id="1021" name="그룹 1021"/>
          <p:cNvGrpSpPr/>
          <p:nvPr/>
        </p:nvGrpSpPr>
        <p:grpSpPr>
          <a:xfrm>
            <a:off x="9366885" y="5717540"/>
            <a:ext cx="1296670" cy="808990"/>
            <a:chOff x="9366885" y="5717540"/>
            <a:chExt cx="1296670" cy="80899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66885" y="5717540"/>
              <a:ext cx="1296670" cy="80899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885545" y="6159500"/>
            <a:ext cx="4075430" cy="1234440"/>
            <a:chOff x="13885545" y="6159500"/>
            <a:chExt cx="4075430" cy="123444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885545" y="6159500"/>
              <a:ext cx="4075430" cy="1234440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13515975" y="6121400"/>
            <a:ext cx="4972685" cy="20193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요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구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사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항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정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의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&amp;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W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B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작</a:t>
            </a:r>
            <a:r>
              <a:rPr lang="en-US" sz="28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성</a:t>
            </a:r>
            <a:endParaRPr lang="en-US" dirty="0"/>
          </a:p>
        </p:txBody>
      </p:sp>
      <p:grpSp>
        <p:nvGrpSpPr>
          <p:cNvPr id="1023" name="그룹 1023"/>
          <p:cNvGrpSpPr/>
          <p:nvPr/>
        </p:nvGrpSpPr>
        <p:grpSpPr>
          <a:xfrm>
            <a:off x="13900785" y="5757545"/>
            <a:ext cx="1296670" cy="808990"/>
            <a:chOff x="13900785" y="5757545"/>
            <a:chExt cx="1296670" cy="80899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900785" y="5757545"/>
              <a:ext cx="1296670" cy="8089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0"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460" cy="1045845"/>
            <a:chOff x="0" y="0"/>
            <a:chExt cx="18285460" cy="1045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460" cy="104584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2500" y="1685290"/>
            <a:ext cx="7151370" cy="8001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2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)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사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전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조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사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및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정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보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수</a:t>
            </a:r>
            <a:r>
              <a:rPr lang="en-US" sz="3000" spc="-100" kern="0" dirty="0" smtClean="0">
                <a:solidFill>
                  <a:srgbClr val="5a7177"/>
                </a:solidFill>
                <a:latin typeface="Pretendard" pitchFamily="34" charset="0"/>
                <a:cs typeface="Pretendard" pitchFamily="34" charset="0"/>
              </a:rPr>
              <a:t>집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2500" y="533400"/>
            <a:ext cx="3792220" cy="3435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혁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신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장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청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년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인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육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성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사</a:t>
            </a:r>
            <a:r>
              <a:rPr lang="en-US" sz="1300" dirty="0" smtClean="0">
                <a:solidFill>
                  <a:srgbClr val="3a464a"/>
                </a:solidFill>
                <a:latin typeface="Pretendard Light" pitchFamily="34" charset="0"/>
                <a:cs typeface="Pretendard Light" pitchFamily="34" charset="0"/>
              </a:rPr>
              <a:t>업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539365" y="2322830"/>
            <a:ext cx="13202920" cy="5649595"/>
            <a:chOff x="2539365" y="2322830"/>
            <a:chExt cx="13202920" cy="5649595"/>
          </a:xfrm>
        </p:grpSpPr>
        <p:pic>
          <p:nvPicPr>
            <p:cNvPr id="9" name="Object 8" descr="C:/Users/SMJ/AppData/Roaming/PolarisOffice/ETemp/19244_13705880/image48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0">
              <a:off x="2539365" y="2322830"/>
              <a:ext cx="13203555" cy="565023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21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설명재</cp:lastModifiedBy>
  <cp:version>9.101.23.39576</cp:version>
  <dcterms:modified xsi:type="dcterms:W3CDTF">2022-03-18T00:41:40Z</dcterms:modified>
</cp:coreProperties>
</file>