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355FB-7CCE-411E-B7BD-99BCCAC16ACC}" v="220" dt="2022-03-16T08:10:34.283"/>
    <p1510:client id="{2BAF50C6-2EC8-42A7-AF6A-876ADE746C9D}" v="33" dt="2022-03-16T06:40:31.678"/>
    <p1510:client id="{76397E5A-0C84-4E8C-876D-229439D948F3}" v="56" dt="2022-03-17T02:25:49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54" y="-29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0845"/>
              </p:ext>
            </p:extLst>
          </p:nvPr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5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시스템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개발 소프트 </a:t>
                      </a:r>
                      <a:r>
                        <a:rPr lang="ko-KR" altLang="en-US" dirty="0" err="1"/>
                        <a:t>웨어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19"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 err="1"/>
                        <a:t>Os</a:t>
                      </a:r>
                      <a:r>
                        <a:rPr lang="en-US" altLang="ko-KR" sz="2300" dirty="0"/>
                        <a:t> - Windows 10 20H2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Server - AWS</a:t>
                      </a:r>
                      <a:r>
                        <a:rPr lang="ko-KR" altLang="en-US" sz="2300" dirty="0"/>
                        <a:t> </a:t>
                      </a:r>
                      <a:r>
                        <a:rPr lang="en-US" altLang="ko-KR" sz="2300" dirty="0"/>
                        <a:t>S3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Application Server - Tomcat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DBMS - </a:t>
                      </a:r>
                      <a:r>
                        <a:rPr lang="en-US" altLang="ko-KR" sz="2300" dirty="0" err="1"/>
                        <a:t>Mysql</a:t>
                      </a:r>
                      <a:endParaRPr lang="en-US" altLang="ko-KR" dirty="0" err="1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요구사항 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Miro,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 err="1"/>
                        <a:t>Github</a:t>
                      </a:r>
                      <a:endParaRPr lang="en-US" altLang="ko-KR" sz="2100" spc="0" dirty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구현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설계</a:t>
                      </a:r>
                      <a:r>
                        <a:rPr lang="en-US" altLang="ko-KR" sz="2100" spc="0" dirty="0"/>
                        <a:t>/</a:t>
                      </a:r>
                      <a:r>
                        <a:rPr lang="ko-KR" altLang="en-US" sz="2100" spc="0" dirty="0"/>
                        <a:t>모델링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 , Android Studio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테스터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Junit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형상</a:t>
                      </a:r>
                      <a:r>
                        <a:rPr lang="en-US" altLang="ko-KR" sz="2100" spc="0" dirty="0"/>
                        <a:t> </a:t>
                      </a:r>
                      <a:r>
                        <a:rPr lang="ko-KR" altLang="en-US" sz="2100" spc="0" dirty="0"/>
                        <a:t>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Git</a:t>
                      </a:r>
                      <a:endParaRPr lang="ko-KR" altLang="en-US" sz="2100" spc="0" dirty="0"/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개발언어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Java , Android Studio , React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빌드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Gradle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배포도구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02742"/>
              </p:ext>
            </p:extLst>
          </p:nvPr>
        </p:nvGraphicFramePr>
        <p:xfrm>
          <a:off x="395468" y="1041721"/>
          <a:ext cx="9183867" cy="5150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항    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버</a:t>
                      </a:r>
                      <a:r>
                        <a:rPr lang="ko-KR" altLang="en-US"/>
                        <a:t>   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20H2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54"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Android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Studio</a:t>
                      </a:r>
                      <a:r>
                        <a:rPr lang="ko-KR" altLang="en-US"/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ver</a:t>
                      </a:r>
                      <a:r>
                        <a:rPr lang="ko-KR" altLang="en-US"/>
                        <a:t> 2021.1.1 Pach2 </a:t>
                      </a:r>
                      <a:r>
                        <a:rPr lang="ko-KR" altLang="en-US" err="1"/>
                        <a:t>for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Window</a:t>
                      </a:r>
                      <a:r>
                        <a:rPr lang="ko-KR" altLang="en-US"/>
                        <a:t> 64dit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31.0.1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Inteli</a:t>
                      </a:r>
                      <a:r>
                        <a:rPr lang="en-US" altLang="ko-KR"/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2021.3.2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Ubuntu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(Impish Indri)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ver</a:t>
                      </a:r>
                      <a:r>
                        <a:rPr lang="en-US" sz="1800" b="0" i="0" u="none" strike="noStrike" noProof="0"/>
                        <a:t> 5.13</a:t>
                      </a:r>
                      <a:endParaRPr lang="en-US" altLang="ko-KR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72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7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662"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41341" cy="42581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41615" y="1465553"/>
            <a:ext cx="5236975" cy="179650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1615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/>
        </p:nvSpPr>
        <p:spPr>
          <a:xfrm>
            <a:off x="4109443" y="1876425"/>
            <a:ext cx="2206987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17303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766296" y="322566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 flipH="1">
            <a:off x="909314" y="172740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6787999" y="390555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/>
          <p:nvPr/>
        </p:nvCxnSpPr>
        <p:spPr>
          <a:xfrm>
            <a:off x="1110303" y="2214252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/>
          <p:nvPr/>
        </p:nvCxnSpPr>
        <p:spPr>
          <a:xfrm>
            <a:off x="1323355" y="4090541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11289" y="5372228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cxnSpLocks/>
          </p:cNvCxnSpPr>
          <p:nvPr/>
        </p:nvCxnSpPr>
        <p:spPr>
          <a:xfrm flipV="1">
            <a:off x="1042044" y="4297536"/>
            <a:ext cx="25804" cy="935302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"/>
          <p:cNvCxnSpPr>
            <a:cxnSpLocks/>
          </p:cNvCxnSpPr>
          <p:nvPr/>
        </p:nvCxnSpPr>
        <p:spPr>
          <a:xfrm>
            <a:off x="3374127" y="4115618"/>
            <a:ext cx="3478921" cy="9248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cxnSpLocks/>
          </p:cNvCxnSpPr>
          <p:nvPr/>
        </p:nvCxnSpPr>
        <p:spPr>
          <a:xfrm rot="5400000">
            <a:off x="5609488" y="3306362"/>
            <a:ext cx="358425" cy="24681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cxnSpLocks/>
          </p:cNvCxnSpPr>
          <p:nvPr/>
        </p:nvCxnSpPr>
        <p:spPr>
          <a:xfrm>
            <a:off x="7004187" y="3681000"/>
            <a:ext cx="12412" cy="22641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3723312" y="4952485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r>
              <a:rPr lang="en-US" altLang="ko-KR" sz="1200">
                <a:solidFill>
                  <a:srgbClr val="1E8900"/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3723364" y="4953165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cxnSpLocks/>
          </p:cNvCxnSpPr>
          <p:nvPr/>
        </p:nvCxnSpPr>
        <p:spPr>
          <a:xfrm rot="5400000" flipV="1">
            <a:off x="8144513" y="3295241"/>
            <a:ext cx="219553" cy="25002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019326" y="21346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9093203" y="1808260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9091211" y="1799175"/>
            <a:ext cx="354969" cy="354969"/>
          </a:xfrm>
          <a:prstGeom prst="rect">
            <a:avLst/>
          </a:prstGeom>
        </p:spPr>
      </p:pic>
      <p:sp>
        <p:nvSpPr>
          <p:cNvPr id="48" name="Rectangle 7"/>
          <p:cNvSpPr/>
          <p:nvPr/>
        </p:nvSpPr>
        <p:spPr>
          <a:xfrm>
            <a:off x="6566699" y="1867788"/>
            <a:ext cx="2232460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r>
              <a:rPr lang="en-US" altLang="ko-KR" sz="1200">
                <a:solidFill>
                  <a:srgbClr val="5B9CD5"/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564940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cxnSpLocks/>
          </p:cNvCxnSpPr>
          <p:nvPr/>
        </p:nvCxnSpPr>
        <p:spPr>
          <a:xfrm rot="16200000" flipV="1">
            <a:off x="5724554" y="2288269"/>
            <a:ext cx="603868" cy="18687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cxnSpLocks/>
          </p:cNvCxnSpPr>
          <p:nvPr/>
        </p:nvCxnSpPr>
        <p:spPr>
          <a:xfrm rot="5400000" flipH="1" flipV="1">
            <a:off x="6945939" y="2926960"/>
            <a:ext cx="612505" cy="60128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0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4447898" y="539496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6">
            <a:extLst>
              <a:ext uri="{FF2B5EF4-FFF2-40B4-BE49-F238E27FC236}">
                <a16:creationId xmlns:a16="http://schemas.microsoft.com/office/drawing/2014/main" id="{8D00094E-96C0-4A30-8697-82B181E3ED46}"/>
              </a:ext>
            </a:extLst>
          </p:cNvPr>
          <p:cNvSpPr/>
          <p:nvPr/>
        </p:nvSpPr>
        <p:spPr>
          <a:xfrm>
            <a:off x="3273308" y="946159"/>
            <a:ext cx="8427024" cy="54031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1" name="Graphic 16">
            <a:extLst>
              <a:ext uri="{FF2B5EF4-FFF2-40B4-BE49-F238E27FC236}">
                <a16:creationId xmlns:a16="http://schemas.microsoft.com/office/drawing/2014/main" id="{E8D002F9-A3C6-45EA-9872-E0C4B12A6AF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3273308" y="945365"/>
            <a:ext cx="461830" cy="472464"/>
          </a:xfrm>
          <a:prstGeom prst="rect">
            <a:avLst/>
          </a:prstGeom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2920350" y="38750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0017973" y="230165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raphic 14">
            <a:extLst>
              <a:ext uri="{FF2B5EF4-FFF2-40B4-BE49-F238E27FC236}">
                <a16:creationId xmlns:a16="http://schemas.microsoft.com/office/drawing/2014/main" id="{E035AD64-82DB-4112-9FFA-C91D2E166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881434" y="3836928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 32">
            <a:extLst>
              <a:ext uri="{FF2B5EF4-FFF2-40B4-BE49-F238E27FC236}">
                <a16:creationId xmlns:a16="http://schemas.microsoft.com/office/drawing/2014/main" id="{BFF01E9D-B465-4D79-92BA-76411E21F889}"/>
              </a:ext>
            </a:extLst>
          </p:cNvPr>
          <p:cNvSpPr/>
          <p:nvPr/>
        </p:nvSpPr>
        <p:spPr>
          <a:xfrm>
            <a:off x="8462580" y="4775924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r>
              <a:rPr lang="en-US" altLang="ko-KR" sz="1200">
                <a:solidFill>
                  <a:srgbClr val="1E8900"/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44" name="Graphic 19">
            <a:extLst>
              <a:ext uri="{FF2B5EF4-FFF2-40B4-BE49-F238E27FC236}">
                <a16:creationId xmlns:a16="http://schemas.microsoft.com/office/drawing/2014/main" id="{DCE2C53C-D0D9-4C31-A889-DFD7ED58F45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8462632" y="4776604"/>
            <a:ext cx="381000" cy="381000"/>
          </a:xfrm>
          <a:prstGeom prst="rect">
            <a:avLst/>
          </a:prstGeom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3C42FE63-8E40-4CAE-B171-FF8784A21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363728" y="5209112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와이드스크린</PresentationFormat>
  <Paragraphs>57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한컴오피스</vt:lpstr>
      <vt:lpstr>KSA　Project</vt:lpstr>
      <vt:lpstr>PowerPoint 프레젠테이션</vt:lpstr>
      <vt:lpstr>개발환경구성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KSA Project</dc:title>
  <dc:creator>Jang su min</dc:creator>
  <cp:lastModifiedBy>Jang su min</cp:lastModifiedBy>
  <cp:revision>386</cp:revision>
  <dcterms:created xsi:type="dcterms:W3CDTF">2022-03-05T04:55:10Z</dcterms:created>
  <dcterms:modified xsi:type="dcterms:W3CDTF">2022-03-17T06:24:22Z</dcterms:modified>
  <cp:version/>
</cp:coreProperties>
</file>