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1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02D360-B39C-4B71-B47B-8E8AEBBBD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FA5C25-F16C-46A1-94B6-4C5AEEA4FC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2A09E-C4CA-48C8-BAAA-B471CE6EC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E9E7-DBE4-4B23-849B-E860807FB8BB}" type="datetimeFigureOut">
              <a:rPr lang="ko-KR" altLang="en-US" smtClean="0"/>
              <a:t>2022-03-05-Saturday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C15CB6-86C9-48FF-A7EC-D6FDCB863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D66FB8-B299-45A8-860E-33764F3D3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8C08-FFFC-4303-9520-7CA6ABDCD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823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9463E-A0C9-424E-B1FE-D708A0500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E90783-15C2-4B63-8057-AD076BED2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14EEFB-43BA-4D21-91EF-100970F14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E9E7-DBE4-4B23-849B-E860807FB8BB}" type="datetimeFigureOut">
              <a:rPr lang="ko-KR" altLang="en-US" smtClean="0"/>
              <a:t>2022-03-05-Saturday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E75958-775F-4E78-82C4-3A9C98A07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10F143-4081-4A45-A9B8-07367F596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8C08-FFFC-4303-9520-7CA6ABDCD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897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C95FFD-27F1-4440-BE4A-27A4BD2900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270FD6-4DC5-4BF4-8DAE-7E065FD30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54D1DF-7F16-4383-843B-31325B6EF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E9E7-DBE4-4B23-849B-E860807FB8BB}" type="datetimeFigureOut">
              <a:rPr lang="ko-KR" altLang="en-US" smtClean="0"/>
              <a:t>2022-03-05-Saturday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4F0AC4-8B56-438C-9D2F-06729734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4CBF2A-F4C1-4CAF-8153-6BFD6241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8C08-FFFC-4303-9520-7CA6ABDCD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534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F0E62-1618-4C47-8E24-8E893893B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E36668-69E5-4014-A44C-DFB541123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25F7F6-14A2-4C64-8F3A-F0B85FB08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E9E7-DBE4-4B23-849B-E860807FB8BB}" type="datetimeFigureOut">
              <a:rPr lang="ko-KR" altLang="en-US" smtClean="0"/>
              <a:t>2022-03-05-Saturday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BA973C-DC7A-413B-B856-0FBB32F64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0F2CE9-B8FD-4C33-9A79-E3CAFD08C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8C08-FFFC-4303-9520-7CA6ABDCD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433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D41A14-C9B3-40BA-9039-417557ECC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D42770-CA03-46D4-9C77-9C45D61AC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88E6EE-CED3-407A-A0E4-6C3B3D87B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E9E7-DBE4-4B23-849B-E860807FB8BB}" type="datetimeFigureOut">
              <a:rPr lang="ko-KR" altLang="en-US" smtClean="0"/>
              <a:t>2022-03-05-Saturday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9A5074-B3A8-4750-BCB5-DB4B8F472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7F56A5-7177-4B30-9F86-6B14ABC75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8C08-FFFC-4303-9520-7CA6ABDCD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816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64D45D-4110-4E2B-934F-F7CB80953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FA1DD-3FB2-44C2-96D7-5326FF6B11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C6EEE4-0C63-4365-BF91-05DC29B97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8BB232-F2E5-4A2D-BF44-F8B463C11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E9E7-DBE4-4B23-849B-E860807FB8BB}" type="datetimeFigureOut">
              <a:rPr lang="ko-KR" altLang="en-US" smtClean="0"/>
              <a:t>2022-03-05-Saturday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13F99E-3D4B-40D5-9C61-E4BE0034E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585998-BA71-4246-954B-CD186A70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8C08-FFFC-4303-9520-7CA6ABDCD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663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2B525F-1987-467B-A720-29DB1416E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DE5819-12B7-4D0C-B539-236C1FFFE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E07024-4683-456F-9F9E-17F54B034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9BDD15E-EBFD-42D9-8E15-8D6F36CF0B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D300831-DCFC-49F6-9EEE-FF0A64EFCC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9041035-1091-491E-9248-466D52301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E9E7-DBE4-4B23-849B-E860807FB8BB}" type="datetimeFigureOut">
              <a:rPr lang="ko-KR" altLang="en-US" smtClean="0"/>
              <a:t>2022-03-05-Saturday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D56A59-6749-4CD4-A16D-6998D90B0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C4D5D5-C671-4CBE-8218-75C8B11D9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8C08-FFFC-4303-9520-7CA6ABDCD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54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FF7E9-8E52-4BA5-88D1-9EA780E90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EB0552-54EF-4BC6-905B-E5B46F2A9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E9E7-DBE4-4B23-849B-E860807FB8BB}" type="datetimeFigureOut">
              <a:rPr lang="ko-KR" altLang="en-US" smtClean="0"/>
              <a:t>2022-03-05-Saturday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C8B6E7-A0CE-4586-AF49-DB8ED52C1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2C0DF3-C3DB-44A8-9C15-3DC6859A8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8C08-FFFC-4303-9520-7CA6ABDCD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344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B9E736A-29BC-4281-B625-274A38326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E9E7-DBE4-4B23-849B-E860807FB8BB}" type="datetimeFigureOut">
              <a:rPr lang="ko-KR" altLang="en-US" smtClean="0"/>
              <a:t>2022-03-05-Saturday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6494B7-FA71-4076-B895-5AC965C4B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9EE23E-5B4A-473E-B4E4-2FC98B2C6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8C08-FFFC-4303-9520-7CA6ABDCD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297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5727F5-859C-4CA6-8F50-A94F9B6F6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BD4D76-6F36-4670-981C-46AD8652C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622713-AAD3-47BB-BDF4-1EBF26E2E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1EC00B-C5E9-4054-A22D-59D49DFD8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E9E7-DBE4-4B23-849B-E860807FB8BB}" type="datetimeFigureOut">
              <a:rPr lang="ko-KR" altLang="en-US" smtClean="0"/>
              <a:t>2022-03-05-Saturday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557257-B52E-4B7F-837C-B350F9B8A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9BE3D7-6373-4272-93B9-CFA76926A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8C08-FFFC-4303-9520-7CA6ABDCD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114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1ADA8E-6EAB-4055-852B-14B5BD5E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9D885D7-5271-4336-B6A8-366DB5036B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58F78E-057A-4940-8CDF-F464FF167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E703C-E017-48F2-BC87-ABFB6F9B8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E9E7-DBE4-4B23-849B-E860807FB8BB}" type="datetimeFigureOut">
              <a:rPr lang="ko-KR" altLang="en-US" smtClean="0"/>
              <a:t>2022-03-05-Saturday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C06E85-519A-4000-BC27-9F83D801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F9D88B-66F7-4D1C-AF32-3C6447C3D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8C08-FFFC-4303-9520-7CA6ABDCD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509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05B1C0B-F950-4E4D-9D2F-1BD498B3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B14696-B034-4E77-A6DE-4750B4FA0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0C51B2-26D1-4912-A3B8-44A7BE6A4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5E9E7-DBE4-4B23-849B-E860807FB8BB}" type="datetimeFigureOut">
              <a:rPr lang="ko-KR" altLang="en-US" smtClean="0"/>
              <a:t>2022-03-05-Saturday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E5815B-B425-42BE-BFB3-8B3A927041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EBCFD0-2686-4CC3-8B59-DB540622FE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28C08-FFFC-4303-9520-7CA6ABDCD5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043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596681D-E833-476A-A430-E9ADF7E9C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63" y="520014"/>
            <a:ext cx="10974632" cy="60990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2181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병진</dc:creator>
  <cp:lastModifiedBy>김 병진</cp:lastModifiedBy>
  <cp:revision>1</cp:revision>
  <dcterms:created xsi:type="dcterms:W3CDTF">2022-03-05T00:24:54Z</dcterms:created>
  <dcterms:modified xsi:type="dcterms:W3CDTF">2022-03-05T00:25:20Z</dcterms:modified>
</cp:coreProperties>
</file>