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976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84" y="174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56149-FDE3-4792-B8E8-CCF310B29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E45114-9F56-48AF-9E82-EBB8354AD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7F165-4ED2-4DAB-8191-E31D0BE4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D53AF-3790-474B-B178-5B0294C3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233DF6-9E98-48E3-8D59-A841C6B6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24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FA5C5-B3C7-40F9-A2A1-7B3E79A2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39025C-D2D5-438C-935D-F8C049325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0DD3D-FBB4-4256-A62F-F2B8C95E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1A469-4BF9-45D1-9AE2-F6757658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93DA5-C43D-4898-8BAB-CEC3AC99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5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09A9ED-65B4-4C1C-8427-C96300C82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D0359A-8487-4BCC-ACA7-58995F47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359E2-1A4C-44D1-863F-EDA51483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58791-F734-4B84-BDFD-EC96C9B6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316C3-1134-4CD1-8D25-0B3FC098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7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96695-CB2C-48FE-9386-979635BB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E3E72-2E2C-4093-8213-24777B77C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4B20F-4E96-473E-A395-85A5EC5C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FE1156-2658-4A30-8886-06DE6D88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0D7BE-99F7-4617-A9E9-4E196BE9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98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5B080-5A02-4A61-A673-BB66E9FF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D8975D-7752-4A53-AF5E-0F338A1AF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A5BD0-77CA-4DED-B6F0-E4BBCB88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02DC0-8E4F-46AB-8E99-59D76B44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A7BBEB-85B2-4D46-8E46-1F35C9B3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50963-A551-4FF4-A42A-E44C74E0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00111-1F01-4FD4-9E29-6943E2ECB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BF76E1-BFB9-4670-9E43-E72A51BD8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F9B384-78DF-4A6B-AE24-1F0E9AB9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FFEA8D-4755-4A14-BC43-1AD4C58C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BDAC7E-CD02-4E98-99B7-1C0CA730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8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57A6E-BDD2-4997-9520-8F873E7E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835A4C-03FC-4B16-8BBC-AEEF4667B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22E239-1603-4D8C-B023-44CA5BF73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8260D-1600-447F-9611-7FBFFFF4B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07CF35-6BEF-4E5F-B5D6-545F32F7F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C984B0-9198-4A74-BEE7-92AB8761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26B1C4-8383-435F-BC57-511FCD34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6BAB25-8F4F-4371-A81F-42481D56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50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120E4-5982-4F0B-A4FC-A0FEB2AA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31B5D1-3147-479E-A57D-B26C50D7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B66E45-9D3F-42D7-8272-931D9F39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9B9F8A-8201-4117-8E73-C548CE5F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2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CC5C5F-5B21-4594-B8A2-FCAA7385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87D1FC-51D2-4293-AA5A-36435929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FEC2D3-7B8F-44AD-8CBD-E37594EB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2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E6996-43B7-4DCB-A480-33882D30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F231F-55EE-4BB9-AB53-34A423C22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2BBDC-01E4-4400-8EC0-0102E3FE8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3DD79C-3FAB-4C00-A7A4-A9FBDF42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449B48-8E63-40C3-A1D4-26584BB8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BDD765-BF66-4609-93D5-491ED2C7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5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935D1-DBC6-4711-AE8B-81DF3B8C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E30F02-7218-454A-9314-7269D0A40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9F65D2-FD14-4021-84B6-2C48612D5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46DA0E-5B9B-47A4-9A60-4DEF7EC4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B4F0DA-9A9D-4C76-871E-1969D0E6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BEF10-F460-4FB4-B4AA-2898AE7A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71171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47DDB9-717B-4117-902B-29D20376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8AF9CE-6901-4465-8FE6-0BAD656CA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B65A0-41E1-4CC2-B02E-C0B71C9D7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7D68C-0A1F-4F2F-B9F4-04B8DFF53DC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76F5FB-D945-42BA-8E73-40531D4B3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EF345-379F-48B3-A782-C0008046C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23D04-4BA6-4F50-AE2F-505C2ECA6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9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2.png"  /><Relationship Id="rId11" Type="http://schemas.openxmlformats.org/officeDocument/2006/relationships/image" Target="../media/image13.png"  /><Relationship Id="rId12" Type="http://schemas.openxmlformats.org/officeDocument/2006/relationships/image" Target="../media/image14.png"  /><Relationship Id="rId13" Type="http://schemas.openxmlformats.org/officeDocument/2006/relationships/image" Target="../media/image14.png"  /><Relationship Id="rId14" Type="http://schemas.openxmlformats.org/officeDocument/2006/relationships/image" Target="../media/image15.png"  /><Relationship Id="rId15" Type="http://schemas.openxmlformats.org/officeDocument/2006/relationships/image" Target="../media/image16.png"  /><Relationship Id="rId16" Type="http://schemas.openxmlformats.org/officeDocument/2006/relationships/image" Target="../media/image16.png"  /><Relationship Id="rId17" Type="http://schemas.openxmlformats.org/officeDocument/2006/relationships/image" Target="../media/image17.png"  /><Relationship Id="rId18" Type="http://schemas.openxmlformats.org/officeDocument/2006/relationships/image" Target="../media/image18.png"  /><Relationship Id="rId19" Type="http://schemas.openxmlformats.org/officeDocument/2006/relationships/image" Target="../media/image18.png"  /><Relationship Id="rId2" Type="http://schemas.openxmlformats.org/officeDocument/2006/relationships/image" Target="../media/image5.png"  /><Relationship Id="rId20" Type="http://schemas.openxmlformats.org/officeDocument/2006/relationships/image" Target="../media/image12.png"  /><Relationship Id="rId21" Type="http://schemas.openxmlformats.org/officeDocument/2006/relationships/image" Target="../media/image18.png"  /><Relationship Id="rId22" Type="http://schemas.openxmlformats.org/officeDocument/2006/relationships/image" Target="../media/image18.png"  /><Relationship Id="rId23" Type="http://schemas.openxmlformats.org/officeDocument/2006/relationships/image" Target="../media/image19.png"  /><Relationship Id="rId24" Type="http://schemas.openxmlformats.org/officeDocument/2006/relationships/image" Target="../media/image20.png"  /><Relationship Id="rId25" Type="http://schemas.openxmlformats.org/officeDocument/2006/relationships/image" Target="../media/image20.png"  /><Relationship Id="rId26" Type="http://schemas.openxmlformats.org/officeDocument/2006/relationships/image" Target="../media/image21.png"  /><Relationship Id="rId27" Type="http://schemas.openxmlformats.org/officeDocument/2006/relationships/image" Target="../media/image22.png"  /><Relationship Id="rId28" Type="http://schemas.openxmlformats.org/officeDocument/2006/relationships/image" Target="../media/image23.png"  /><Relationship Id="rId29" Type="http://schemas.openxmlformats.org/officeDocument/2006/relationships/image" Target="../media/image24.png"  /><Relationship Id="rId3" Type="http://schemas.openxmlformats.org/officeDocument/2006/relationships/image" Target="../media/image6.png"  /><Relationship Id="rId30" Type="http://schemas.openxmlformats.org/officeDocument/2006/relationships/image" Target="../media/image22.png"  /><Relationship Id="rId31" Type="http://schemas.openxmlformats.org/officeDocument/2006/relationships/image" Target="../media/image22.png"  /><Relationship Id="rId32" Type="http://schemas.openxmlformats.org/officeDocument/2006/relationships/image" Target="../media/image22.png"  /><Relationship Id="rId33" Type="http://schemas.openxmlformats.org/officeDocument/2006/relationships/image" Target="../media/image22.png"  /><Relationship Id="rId34" Type="http://schemas.openxmlformats.org/officeDocument/2006/relationships/image" Target="../media/image16.png"  /><Relationship Id="rId35" Type="http://schemas.openxmlformats.org/officeDocument/2006/relationships/image" Target="../media/image16.png"  /><Relationship Id="rId36" Type="http://schemas.openxmlformats.org/officeDocument/2006/relationships/image" Target="../media/image22.png"  /><Relationship Id="rId37" Type="http://schemas.openxmlformats.org/officeDocument/2006/relationships/image" Target="../media/image6.png"  /><Relationship Id="rId38" Type="http://schemas.openxmlformats.org/officeDocument/2006/relationships/image" Target="../media/image25.png"  /><Relationship Id="rId39" Type="http://schemas.openxmlformats.org/officeDocument/2006/relationships/image" Target="../media/image26.png"  /><Relationship Id="rId4" Type="http://schemas.openxmlformats.org/officeDocument/2006/relationships/image" Target="../media/image7.png"  /><Relationship Id="rId40" Type="http://schemas.openxmlformats.org/officeDocument/2006/relationships/image" Target="../media/image27.png"  /><Relationship Id="rId41" Type="http://schemas.openxmlformats.org/officeDocument/2006/relationships/image" Target="../media/image28.png"  /><Relationship Id="rId42" Type="http://schemas.openxmlformats.org/officeDocument/2006/relationships/image" Target="../media/image29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0.png"  /><Relationship Id="rId9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KSA　Project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53351" y="273843"/>
            <a:ext cx="2867422" cy="362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시스템 주요기술 정의</a:t>
            </a:r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13382" y="978296"/>
          <a:ext cx="9773680" cy="494559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887784"/>
                <a:gridCol w="4885896"/>
              </a:tblGrid>
              <a:tr h="84557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시스템 소프트웨어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개발 소프트 웨어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100019">
                <a:tc>
                  <a:txBody>
                    <a:bodyPr vert="horz" lIns="91440" tIns="45720" rIns="91440" bIns="45720" anchor="t" anchorCtr="0"/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endParaRPr lang="en-US" altLang="ko-KR" sz="230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/>
                        <a:t>Os - Windows 10 20H2</a:t>
                      </a:r>
                      <a:endParaRPr lang="en-US" altLang="ko-KR" sz="230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/>
                        <a:t>Web Server - AWS</a:t>
                      </a:r>
                      <a:r>
                        <a:rPr lang="ko-KR" altLang="en-US" sz="2300"/>
                        <a:t> </a:t>
                      </a:r>
                      <a:r>
                        <a:rPr lang="en-US" altLang="ko-KR" sz="2300"/>
                        <a:t>S3</a:t>
                      </a:r>
                      <a:endParaRPr lang="en-US" altLang="ko-KR" sz="230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/>
                        <a:t>Web Application Server - Tomcat</a:t>
                      </a:r>
                      <a:endParaRPr lang="en-US" altLang="ko-KR" sz="230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/>
                        <a:t>DBMS - Mysql</a:t>
                      </a:r>
                      <a:endParaRPr lang="en-US" altLang="ko-KR" sz="2300"/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endParaRPr lang="ko-KR" altLang="en-US" sz="2100" spc="0"/>
                    </a:p>
                    <a:p>
                      <a:pPr marL="256540" lvl="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요구사항 관리 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Miro,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Github</a:t>
                      </a:r>
                      <a:endParaRPr lang="en-US" altLang="ko-KR" sz="2100" spc="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구현 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Visual Studio Code, Inteli J</a:t>
                      </a:r>
                      <a:endParaRPr lang="en-US" altLang="ko-KR" sz="2100" spc="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설계</a:t>
                      </a:r>
                      <a:r>
                        <a:rPr lang="en-US" altLang="ko-KR" sz="2100" spc="0"/>
                        <a:t>/</a:t>
                      </a:r>
                      <a:r>
                        <a:rPr lang="ko-KR" altLang="en-US" sz="2100" spc="0"/>
                        <a:t>모델링 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Visual Studio Code, Inteli J , Android Studio</a:t>
                      </a:r>
                      <a:endParaRPr lang="en-US" altLang="ko-KR" sz="2100" spc="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테스터 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Junit</a:t>
                      </a:r>
                      <a:endParaRPr lang="en-US" altLang="ko-KR" sz="2100" spc="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형상</a:t>
                      </a:r>
                      <a:r>
                        <a:rPr lang="en-US" altLang="ko-KR" sz="2100" spc="0"/>
                        <a:t> </a:t>
                      </a:r>
                      <a:r>
                        <a:rPr lang="ko-KR" altLang="en-US" sz="2100" spc="0"/>
                        <a:t>관리 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Git</a:t>
                      </a:r>
                      <a:endParaRPr lang="en-US" altLang="ko-KR" sz="2100" spc="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개발언어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Java , Android Studio , React</a:t>
                      </a:r>
                      <a:endParaRPr lang="en-US" altLang="ko-KR" sz="2100" spc="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빌드 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Gradle</a:t>
                      </a:r>
                      <a:endParaRPr lang="en-US" altLang="ko-KR" sz="2100" spc="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배포도구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Jenkins</a:t>
                      </a:r>
                      <a:endParaRPr lang="en-US" altLang="ko-KR" sz="2100" spc="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162255" y="274638"/>
            <a:ext cx="2420142" cy="785809"/>
          </a:xfrm>
        </p:spPr>
        <p:txBody>
          <a:bodyPr/>
          <a:lstStyle/>
          <a:p>
            <a:pPr>
              <a:defRPr/>
            </a:pPr>
            <a:r>
              <a:rPr lang="ko-KR" altLang="en-US" sz="2800"/>
              <a:t>개발환경구성</a:t>
            </a:r>
            <a:endParaRPr lang="ko-KR" altLang="en-US" sz="280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50321" y="1221165"/>
          <a:ext cx="9186054" cy="441566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583574"/>
                <a:gridCol w="4602480"/>
              </a:tblGrid>
              <a:tr h="367665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항    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버    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Windows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ver 20H2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Visual Studio Code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ver 1.65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Git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ver 2.33.0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Java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ver 11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Gradle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Ver 7.4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Junit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ver 5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1354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Android Studio(</a:t>
                      </a:r>
                      <a:r>
                        <a:rPr lang="en-US" altLang="ko-KR" sz="1800" b="0" i="0" u="none" strike="noStrike">
                          <a:latin typeface="맑은 고딕"/>
                          <a:ea typeface="맑은 고딕"/>
                        </a:rPr>
                        <a:t>Bumblebee)</a:t>
                      </a:r>
                      <a:endParaRPr lang="ko-KR" sz="1800" b="0" i="0" u="none" strike="noStrike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ver 2021.1.1 Pach2 for Window 64dit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Springboot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ver 2.6.4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Inteli J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Ver 2021.3.2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Jenkins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ver 2.332.1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lvl="0" algn="ctr">
                        <a:buNone/>
                        <a:defRPr/>
                      </a:pPr>
                      <a:r>
                        <a:rPr lang="en-US" altLang="ko-KR"/>
                        <a:t>Ubuntu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algn="ctr">
                        <a:buNone/>
                        <a:defRPr/>
                      </a:pPr>
                      <a:r>
                        <a:rPr lang="en-US" sz="1800" b="0" i="0" u="none" strike="noStrike"/>
                        <a:t>ver </a:t>
                      </a:r>
                      <a:r>
                        <a:rPr lang="en-US" altLang="ko-KR" sz="1800" b="0" i="0" u="none" strike="noStrike"/>
                        <a:t>20.04</a:t>
                      </a:r>
                      <a:endParaRPr lang="en-US" altLang="ko-KR" sz="1800" b="0" i="0" u="none" strike="noStrike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05916" y="3643241"/>
            <a:ext cx="1162212" cy="11526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844723" y="2401693"/>
            <a:ext cx="819264" cy="7621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93585" y="1510099"/>
            <a:ext cx="963577" cy="9368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44628" y="268146"/>
            <a:ext cx="3997123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  <a:cs typeface="Calibri"/>
              </a:rPr>
              <a:t>Spring Boot Dependency </a:t>
            </a:r>
            <a:endParaRPr lang="ko-KR" altLang="en-US">
              <a:ea typeface="맑은 고딕"/>
              <a:cs typeface="Calibri"/>
            </a:endParaRPr>
          </a:p>
        </p:txBody>
      </p:sp>
      <p:graphicFrame>
        <p:nvGraphicFramePr>
          <p:cNvPr id="5" name="표 5"/>
          <p:cNvGraphicFramePr>
            <a:graphicFrameLocks noGrp="1"/>
          </p:cNvGraphicFramePr>
          <p:nvPr/>
        </p:nvGraphicFramePr>
        <p:xfrm>
          <a:off x="796338" y="1744806"/>
          <a:ext cx="9421955" cy="3320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815"/>
                <a:gridCol w="6671140"/>
              </a:tblGrid>
              <a:tr h="516716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구    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Dependency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2803662">
                <a:tc>
                  <a:txBody>
                    <a:bodyPr vert="horz" lIns="91440" tIns="45720" rIns="91440" bIns="45720" anchor="t" anchorCtr="0"/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r>
                        <a:rPr lang="ko-KR" altLang="en-US"/>
                        <a:t>SpringBoot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Lombok</a:t>
                      </a: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Boot DevTools</a:t>
                      </a: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Web</a:t>
                      </a: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Data JPA</a:t>
                      </a: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Mysql Driver</a:t>
                      </a: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Security</a:t>
                      </a: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OAuth2 Client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6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14093" y="2670977"/>
            <a:ext cx="1651563" cy="16993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 0"/>
          <p:cNvSpPr/>
          <p:nvPr/>
        </p:nvSpPr>
        <p:spPr>
          <a:xfrm>
            <a:off x="9140825" y="3507740"/>
            <a:ext cx="2070100" cy="797560"/>
          </a:xfrm>
          <a:prstGeom prst="rect">
            <a:avLst/>
          </a:prstGeom>
          <a:solidFill>
            <a:srgbClr val="007cbc">
              <a:alpha val="864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02920" tIns="45720" rIns="91440" bIns="45720" anchor="t">
            <a:noAutofit/>
          </a:bodyPr>
          <a:lstStyle>
            <a:lvl1pPr marL="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</a:rPr>
              <a:t>Private subnet</a:t>
            </a:r>
            <a:endParaRPr lang="ko-KR" altLang="en-US" sz="1200">
              <a:solidFill>
                <a:srgbClr val="5b9cd5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1" name="Rect 0"/>
          <p:cNvSpPr/>
          <p:nvPr/>
        </p:nvSpPr>
        <p:spPr>
          <a:xfrm>
            <a:off x="9140825" y="1976755"/>
            <a:ext cx="2070100" cy="802005"/>
          </a:xfrm>
          <a:prstGeom prst="rect">
            <a:avLst/>
          </a:prstGeom>
          <a:solidFill>
            <a:srgbClr val="007cbc">
              <a:alpha val="864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02920" tIns="45720" rIns="91440" bIns="45720" anchor="t">
            <a:noAutofit/>
          </a:bodyPr>
          <a:lstStyle>
            <a:lvl1pPr marL="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</a:rPr>
              <a:t>Private subnet</a:t>
            </a:r>
            <a:endParaRPr lang="ko-KR" altLang="en-US" sz="1200">
              <a:solidFill>
                <a:srgbClr val="5b9cd5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4" name="Picture " descr="C:/Users/SMJ/AppData/Roaming/PolarisOffice/ETemp/20008_17707072/image1.png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749935" y="1104265"/>
            <a:ext cx="360680" cy="360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" name="Picture " descr="C:/Users/SMJ/AppData/Roaming/PolarisOffice/ETemp/20008_17707072/image3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4380" y="2306955"/>
            <a:ext cx="360680" cy="360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" name="Picture " descr="C:/Users/SMJ/AppData/Roaming/PolarisOffice/ETemp/20008_17707072/image4.png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62940" y="5704205"/>
            <a:ext cx="360680" cy="360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" name="Rect 0"/>
          <p:cNvSpPr/>
          <p:nvPr/>
        </p:nvSpPr>
        <p:spPr>
          <a:xfrm>
            <a:off x="1800860" y="415290"/>
            <a:ext cx="10140950" cy="630999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02920" tIns="91440" rIns="91440" bIns="45720" anchor="t">
            <a:noAutofit/>
          </a:bodyPr>
          <a:lstStyle>
            <a:lvl1pPr marL="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</a:rPr>
              <a:t>AWS Cloud</a:t>
            </a:r>
            <a:endParaRPr lang="ko-KR" altLang="en-US" sz="120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8" name="Picture " descr="C:/Users/SMJ/AppData/Roaming/PolarisOffice/ETemp/20008_17707072/image5.png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800860" y="415290"/>
            <a:ext cx="381635" cy="381635"/>
          </a:xfrm>
          <a:prstGeom prst="rect">
            <a:avLst/>
          </a:prstGeom>
          <a:noFill/>
        </p:spPr>
      </p:pic>
      <p:sp>
        <p:nvSpPr>
          <p:cNvPr id="9" name="Rect 0"/>
          <p:cNvSpPr/>
          <p:nvPr/>
        </p:nvSpPr>
        <p:spPr>
          <a:xfrm>
            <a:off x="2181860" y="935355"/>
            <a:ext cx="9518650" cy="5666105"/>
          </a:xfrm>
          <a:prstGeom prst="rect">
            <a:avLst/>
          </a:prstGeom>
          <a:noFill/>
          <a:ln w="12700" cap="flat" cmpd="sng">
            <a:solidFill>
              <a:srgbClr val="5b9cd5">
                <a:alpha val="10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02920" tIns="91440" rIns="91440" bIns="45720" anchor="t">
            <a:noAutofit/>
          </a:bodyPr>
          <a:lstStyle>
            <a:lvl1pPr marL="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</a:rPr>
              <a:t>Region</a:t>
            </a:r>
            <a:endParaRPr lang="ko-KR" altLang="en-US" sz="1200">
              <a:solidFill>
                <a:srgbClr val="5b9cd5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0" name="Picture " descr="C:/Users/SMJ/AppData/Roaming/PolarisOffice/ETemp/20008_17707072/image7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2181225" y="929005"/>
            <a:ext cx="381635" cy="381635"/>
          </a:xfrm>
          <a:prstGeom prst="rect">
            <a:avLst/>
          </a:prstGeom>
          <a:noFill/>
        </p:spPr>
      </p:pic>
      <p:sp>
        <p:nvSpPr>
          <p:cNvPr id="11" name="Rect 0"/>
          <p:cNvSpPr/>
          <p:nvPr/>
        </p:nvSpPr>
        <p:spPr>
          <a:xfrm>
            <a:off x="2562225" y="1554480"/>
            <a:ext cx="8880475" cy="2988945"/>
          </a:xfrm>
          <a:prstGeom prst="rect">
            <a:avLst/>
          </a:prstGeom>
          <a:noFill/>
          <a:ln w="12700" cap="flat" cmpd="sng">
            <a:solidFill>
              <a:srgbClr val="1e89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02920" tIns="91440" rIns="91440" bIns="45720" anchor="t">
            <a:noAutofit/>
          </a:bodyPr>
          <a:lstStyle>
            <a:lvl1pPr marL="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</a:rPr>
              <a:t>VPC</a:t>
            </a:r>
            <a:endParaRPr lang="ko-KR" altLang="en-US" sz="1200">
              <a:solidFill>
                <a:srgbClr val="1e89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2" name="Picture " descr="C:/Users/SMJ/AppData/Roaming/PolarisOffice/ETemp/20008_17707072/image9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562225" y="1555750"/>
            <a:ext cx="381635" cy="381635"/>
          </a:xfrm>
          <a:prstGeom prst="rect">
            <a:avLst/>
          </a:prstGeom>
          <a:noFill/>
        </p:spPr>
      </p:pic>
      <p:sp>
        <p:nvSpPr>
          <p:cNvPr id="13" name="Rect 0"/>
          <p:cNvSpPr/>
          <p:nvPr/>
        </p:nvSpPr>
        <p:spPr>
          <a:xfrm>
            <a:off x="2520315" y="4688205"/>
            <a:ext cx="3738245" cy="1579880"/>
          </a:xfrm>
          <a:prstGeom prst="rect">
            <a:avLst/>
          </a:prstGeom>
          <a:noFill/>
          <a:ln w="12700" cap="flat" cmpd="sng">
            <a:solidFill>
              <a:srgbClr val="1e89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02920" tIns="91440" rIns="91440" bIns="45720" anchor="t">
            <a:noAutofit/>
          </a:bodyPr>
          <a:lstStyle>
            <a:lvl1pPr marL="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</a:rPr>
              <a:t>VPC</a:t>
            </a:r>
            <a:endParaRPr lang="ko-KR" altLang="en-US" sz="1200">
              <a:solidFill>
                <a:srgbClr val="1e89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4" name="Picture " descr="C:/Users/SMJ/AppData/Roaming/PolarisOffice/ETemp/20008_17707072/image9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520315" y="4689475"/>
            <a:ext cx="481965" cy="481965"/>
          </a:xfrm>
          <a:prstGeom prst="rect">
            <a:avLst/>
          </a:prstGeom>
          <a:noFill/>
        </p:spPr>
      </p:pic>
      <p:pic>
        <p:nvPicPr>
          <p:cNvPr id="15" name="Picture " descr="C:/Users/SMJ/AppData/Roaming/PolarisOffice/ETemp/20008_17707072/image11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1019790" y="993775"/>
            <a:ext cx="540385" cy="54038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" name="Rect 0"/>
          <p:cNvSpPr/>
          <p:nvPr/>
        </p:nvSpPr>
        <p:spPr>
          <a:xfrm>
            <a:off x="3148330" y="2475230"/>
            <a:ext cx="2002790" cy="1095375"/>
          </a:xfrm>
          <a:prstGeom prst="rect">
            <a:avLst/>
          </a:prstGeom>
          <a:solidFill>
            <a:srgbClr val="1d8900">
              <a:alpha val="864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02920" tIns="45720" rIns="91440" bIns="45720" anchor="t">
            <a:noAutofit/>
          </a:bodyPr>
          <a:lstStyle>
            <a:lvl1pPr marL="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</a:rPr>
              <a:t>Public subnet</a:t>
            </a:r>
            <a:endParaRPr lang="ko-KR" altLang="en-US" sz="1200">
              <a:solidFill>
                <a:srgbClr val="1e89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8" name="Picture " descr="C:/Users/SMJ/AppData/Roaming/PolarisOffice/ETemp/20008_17707072/image13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3148965" y="2477135"/>
            <a:ext cx="381635" cy="381635"/>
          </a:xfrm>
          <a:prstGeom prst="rect">
            <a:avLst/>
          </a:prstGeom>
          <a:noFill/>
        </p:spPr>
      </p:pic>
      <p:sp>
        <p:nvSpPr>
          <p:cNvPr id="19" name="Rect 0"/>
          <p:cNvSpPr/>
          <p:nvPr/>
        </p:nvSpPr>
        <p:spPr>
          <a:xfrm>
            <a:off x="8886190" y="1657985"/>
            <a:ext cx="2404745" cy="1276350"/>
          </a:xfrm>
          <a:prstGeom prst="rect">
            <a:avLst/>
          </a:prstGeom>
          <a:noFill/>
          <a:ln w="12700" cap="flat" cmpd="sng">
            <a:solidFill>
              <a:srgbClr val="5b9cd5">
                <a:alpha val="10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91440" rIns="91440" bIns="45720" anchor="t">
            <a:noAutofit/>
          </a:bodyPr>
          <a:lstStyle>
            <a:lvl1pPr marL="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</a:rPr>
              <a:t>Availability Zone – 1a</a:t>
            </a:r>
            <a:endParaRPr lang="ko-KR" altLang="en-US" sz="1200">
              <a:solidFill>
                <a:srgbClr val="5b9cd5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" name="Rect 0"/>
          <p:cNvSpPr/>
          <p:nvPr/>
        </p:nvSpPr>
        <p:spPr>
          <a:xfrm>
            <a:off x="8886190" y="3192145"/>
            <a:ext cx="2404745" cy="1198245"/>
          </a:xfrm>
          <a:prstGeom prst="rect">
            <a:avLst/>
          </a:prstGeom>
          <a:noFill/>
          <a:ln w="12700" cap="flat" cmpd="sng">
            <a:solidFill>
              <a:srgbClr val="5b9cd5">
                <a:alpha val="10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91440" rIns="91440" bIns="45720" anchor="t">
            <a:noAutofit/>
          </a:bodyPr>
          <a:lstStyle>
            <a:lvl1pPr marL="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</a:rPr>
              <a:t>Availability Zone – 1b</a:t>
            </a:r>
            <a:endParaRPr lang="ko-KR" altLang="en-US" sz="1200">
              <a:solidFill>
                <a:srgbClr val="5b9cd5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1" name="Picture " descr="C:/Users/SMJ/AppData/Roaming/PolarisOffice/ETemp/20008_17707072/image15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0375265" y="980440"/>
            <a:ext cx="540385" cy="540385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" name="Picture " descr="C:/Users/SMJ/AppData/Roaming/PolarisOffice/ETemp/20008_17707072/image16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9899015" y="2306955"/>
            <a:ext cx="360680" cy="360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" name="Picture " descr="C:/Users/SMJ/AppData/Roaming/PolarisOffice/ETemp/20008_17707072/image16.png"/>
          <p:cNvPicPr>
            <a:picLocks noChangeAspect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9932670" y="3873500"/>
            <a:ext cx="360680" cy="360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" name="Rect 0"/>
          <p:cNvSpPr/>
          <p:nvPr/>
        </p:nvSpPr>
        <p:spPr>
          <a:xfrm>
            <a:off x="5673090" y="1734185"/>
            <a:ext cx="2807335" cy="2499360"/>
          </a:xfrm>
          <a:prstGeom prst="rect">
            <a:avLst/>
          </a:prstGeom>
          <a:noFill/>
          <a:ln w="12700" cap="flat" cmpd="sng">
            <a:solidFill>
              <a:srgbClr val="d8661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02920" tIns="91440" rIns="91440" bIns="45720" anchor="t">
            <a:noAutofit/>
          </a:bodyPr>
          <a:lstStyle>
            <a:lvl1pPr marL="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d86613"/>
                </a:solidFill>
                <a:latin typeface="Arial"/>
                <a:ea typeface="Arial"/>
                <a:cs typeface="Arial"/>
              </a:rPr>
              <a:t>Elastic Beanstalk container</a:t>
            </a:r>
            <a:endParaRPr lang="ko-KR" altLang="en-US" sz="1200">
              <a:solidFill>
                <a:srgbClr val="d86613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5" name="Picture " descr="C:/Users/SMJ/AppData/Roaming/PolarisOffice/ETemp/20008_17707072/image17.png"/>
          <p:cNvPicPr>
            <a:picLocks noChangeAspect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5673090" y="1734185"/>
            <a:ext cx="381635" cy="381635"/>
          </a:xfrm>
          <a:prstGeom prst="rect">
            <a:avLst/>
          </a:prstGeom>
          <a:noFill/>
        </p:spPr>
      </p:pic>
      <p:sp>
        <p:nvSpPr>
          <p:cNvPr id="26" name="Rect 0"/>
          <p:cNvSpPr/>
          <p:nvPr/>
        </p:nvSpPr>
        <p:spPr>
          <a:xfrm>
            <a:off x="6116955" y="2123440"/>
            <a:ext cx="2011045" cy="816610"/>
          </a:xfrm>
          <a:prstGeom prst="rect">
            <a:avLst/>
          </a:prstGeom>
          <a:solidFill>
            <a:srgbClr val="007cbc">
              <a:alpha val="864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02920" tIns="45720" rIns="91440" bIns="45720" anchor="t">
            <a:noAutofit/>
          </a:bodyPr>
          <a:lstStyle>
            <a:lvl1pPr marL="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</a:rPr>
              <a:t>Private subnet</a:t>
            </a:r>
            <a:endParaRPr lang="ko-KR" altLang="en-US" sz="1200">
              <a:solidFill>
                <a:srgbClr val="5b9cd5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7" name="Picture " descr="C:/Users/SMJ/AppData/Roaming/PolarisOffice/ETemp/20008_17707072/image19.png"/>
          <p:cNvPicPr>
            <a:picLocks noChangeAspect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6122035" y="2124710"/>
            <a:ext cx="381635" cy="381635"/>
          </a:xfrm>
          <a:prstGeom prst="rect">
            <a:avLst/>
          </a:prstGeom>
          <a:noFill/>
        </p:spPr>
      </p:pic>
      <p:sp>
        <p:nvSpPr>
          <p:cNvPr id="28" name="Rect 0"/>
          <p:cNvSpPr/>
          <p:nvPr/>
        </p:nvSpPr>
        <p:spPr>
          <a:xfrm>
            <a:off x="6102985" y="3084830"/>
            <a:ext cx="2025015" cy="960755"/>
          </a:xfrm>
          <a:prstGeom prst="rect">
            <a:avLst/>
          </a:prstGeom>
          <a:solidFill>
            <a:srgbClr val="007cbc">
              <a:alpha val="864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02920" tIns="45720" rIns="91440" bIns="45720" anchor="t">
            <a:noAutofit/>
          </a:bodyPr>
          <a:lstStyle>
            <a:lvl1pPr marL="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Arial"/>
                <a:cs typeface="Arial"/>
              </a:rPr>
              <a:t>Private subnet</a:t>
            </a:r>
            <a:endParaRPr lang="ko-KR" altLang="en-US" sz="1200">
              <a:solidFill>
                <a:srgbClr val="5b9cd5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9" name="Picture " descr="C:/Users/SMJ/AppData/Roaming/PolarisOffice/ETemp/20008_17707072/image19.png"/>
          <p:cNvPicPr>
            <a:picLocks noChangeAspect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6104890" y="3084830"/>
            <a:ext cx="381635" cy="381635"/>
          </a:xfrm>
          <a:prstGeom prst="rect">
            <a:avLst/>
          </a:prstGeom>
          <a:noFill/>
        </p:spPr>
      </p:pic>
      <p:pic>
        <p:nvPicPr>
          <p:cNvPr id="30" name="Picture " descr="C:/Users/SMJ/AppData/Roaming/PolarisOffice/ETemp/20008_17707072/image21.png"/>
          <p:cNvPicPr>
            <a:picLocks noChangeAspect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7760335" y="980440"/>
            <a:ext cx="540385" cy="540385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" name="Picture " descr="C:/Users/SMJ/AppData/Roaming/PolarisOffice/ETemp/20008_17707072/image22.png"/>
          <p:cNvPicPr>
            <a:picLocks noChangeAspect="1"/>
          </p:cNvPicPr>
          <p:nvPr/>
        </p:nvPicPr>
        <p:blipFill rotWithShape="1">
          <a:blip r:embed="rId18"/>
          <a:srcRect/>
          <a:stretch>
            <a:fillRect/>
          </a:stretch>
        </p:blipFill>
        <p:spPr>
          <a:xfrm>
            <a:off x="7056755" y="2458720"/>
            <a:ext cx="360680" cy="360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" name="Picture " descr="C:/Users/SMJ/AppData/Roaming/PolarisOffice/ETemp/20008_17707072/image22.png"/>
          <p:cNvPicPr>
            <a:picLocks noChangeAspect="1"/>
          </p:cNvPicPr>
          <p:nvPr/>
        </p:nvPicPr>
        <p:blipFill rotWithShape="1">
          <a:blip r:embed="rId19"/>
          <a:srcRect/>
          <a:stretch>
            <a:fillRect/>
          </a:stretch>
        </p:blipFill>
        <p:spPr>
          <a:xfrm>
            <a:off x="7092950" y="3602355"/>
            <a:ext cx="360680" cy="360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" name="Rect 0"/>
          <p:cNvSpPr/>
          <p:nvPr/>
        </p:nvSpPr>
        <p:spPr>
          <a:xfrm>
            <a:off x="3582035" y="5030470"/>
            <a:ext cx="2091690" cy="1017270"/>
          </a:xfrm>
          <a:prstGeom prst="rect">
            <a:avLst/>
          </a:prstGeom>
          <a:solidFill>
            <a:srgbClr val="1d8900">
              <a:alpha val="864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02920" tIns="45720" rIns="91440" bIns="45720" anchor="t">
            <a:noAutofit/>
          </a:bodyPr>
          <a:lstStyle>
            <a:lvl1pPr marL="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08000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Arial"/>
                <a:cs typeface="Arial"/>
              </a:rPr>
              <a:t>Public subnet</a:t>
            </a:r>
            <a:endParaRPr lang="ko-KR" altLang="en-US" sz="1200">
              <a:solidFill>
                <a:srgbClr val="1e89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34" name="Picture " descr="C:/Users/SMJ/AppData/Roaming/PolarisOffice/ETemp/20008_17707072/image13.png"/>
          <p:cNvPicPr>
            <a:picLocks noChangeAspect="1"/>
          </p:cNvPicPr>
          <p:nvPr/>
        </p:nvPicPr>
        <p:blipFill rotWithShape="1">
          <a:blip r:embed="rId20"/>
          <a:srcRect/>
          <a:stretch>
            <a:fillRect/>
          </a:stretch>
        </p:blipFill>
        <p:spPr>
          <a:xfrm>
            <a:off x="3582670" y="5031740"/>
            <a:ext cx="381635" cy="381635"/>
          </a:xfrm>
          <a:prstGeom prst="rect">
            <a:avLst/>
          </a:prstGeom>
          <a:noFill/>
        </p:spPr>
      </p:pic>
      <p:pic>
        <p:nvPicPr>
          <p:cNvPr id="38" name="Picture " descr="C:/Users/SMJ/AppData/Roaming/PolarisOffice/ETemp/20008_17707072/image22.png"/>
          <p:cNvPicPr>
            <a:picLocks noChangeAspect="1"/>
          </p:cNvPicPr>
          <p:nvPr/>
        </p:nvPicPr>
        <p:blipFill rotWithShape="1">
          <a:blip r:embed="rId21"/>
          <a:srcRect/>
          <a:stretch>
            <a:fillRect/>
          </a:stretch>
        </p:blipFill>
        <p:spPr>
          <a:xfrm>
            <a:off x="3816985" y="2804160"/>
            <a:ext cx="360680" cy="360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" name="Picture " descr="C:/Users/SMJ/AppData/Roaming/PolarisOffice/ETemp/20008_17707072/image22.png"/>
          <p:cNvPicPr>
            <a:picLocks noChangeAspect="1"/>
          </p:cNvPicPr>
          <p:nvPr/>
        </p:nvPicPr>
        <p:blipFill rotWithShape="1">
          <a:blip r:embed="rId22"/>
          <a:srcRect/>
          <a:stretch>
            <a:fillRect/>
          </a:stretch>
        </p:blipFill>
        <p:spPr>
          <a:xfrm>
            <a:off x="4164965" y="5341620"/>
            <a:ext cx="360680" cy="360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" name="Picture " descr="C:/Users/SMJ/AppData/Roaming/PolarisOffice/ETemp/20008_17707072/image23.png"/>
          <p:cNvPicPr>
            <a:picLocks noChangeAspect="1"/>
          </p:cNvPicPr>
          <p:nvPr/>
        </p:nvPicPr>
        <p:blipFill rotWithShape="1">
          <a:blip r:embed="rId23"/>
          <a:srcRect/>
          <a:stretch>
            <a:fillRect/>
          </a:stretch>
        </p:blipFill>
        <p:spPr>
          <a:xfrm>
            <a:off x="9730105" y="992505"/>
            <a:ext cx="540385" cy="540385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" name="Picture " descr="C:/Users/SMJ/AppData/Roaming/PolarisOffice/ETemp/20008_17707072/image24.png"/>
          <p:cNvPicPr>
            <a:picLocks noChangeAspect="1"/>
          </p:cNvPicPr>
          <p:nvPr/>
        </p:nvPicPr>
        <p:blipFill rotWithShape="1">
          <a:blip r:embed="rId24"/>
          <a:srcRect/>
          <a:stretch>
            <a:fillRect/>
          </a:stretch>
        </p:blipFill>
        <p:spPr>
          <a:xfrm>
            <a:off x="2402205" y="2444115"/>
            <a:ext cx="360680" cy="360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2" name="Picture " descr="C:/Users/SMJ/AppData/Roaming/PolarisOffice/ETemp/20008_17707072/image24.png"/>
          <p:cNvPicPr>
            <a:picLocks noChangeAspect="1"/>
          </p:cNvPicPr>
          <p:nvPr/>
        </p:nvPicPr>
        <p:blipFill rotWithShape="1">
          <a:blip r:embed="rId25"/>
          <a:srcRect/>
          <a:stretch>
            <a:fillRect/>
          </a:stretch>
        </p:blipFill>
        <p:spPr>
          <a:xfrm>
            <a:off x="2336165" y="5433060"/>
            <a:ext cx="360680" cy="360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3" name="Picture " descr="C:/Users/SMJ/AppData/Roaming/PolarisOffice/ETemp/20008_17707072/image25.png"/>
          <p:cNvPicPr>
            <a:picLocks noChangeAspect="1"/>
          </p:cNvPicPr>
          <p:nvPr/>
        </p:nvPicPr>
        <p:blipFill rotWithShape="1">
          <a:blip r:embed="rId26"/>
          <a:srcRect/>
          <a:stretch>
            <a:fillRect/>
          </a:stretch>
        </p:blipFill>
        <p:spPr>
          <a:xfrm>
            <a:off x="3964305" y="1734185"/>
            <a:ext cx="360680" cy="360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4" name="Picture " descr="C:/Users/SMJ/AppData/Roaming/PolarisOffice/ETemp/20008_17707072/image26.png"/>
          <p:cNvPicPr>
            <a:picLocks noChangeAspect="1"/>
          </p:cNvPicPr>
          <p:nvPr/>
        </p:nvPicPr>
        <p:blipFill rotWithShape="1">
          <a:blip r:embed="rId27"/>
          <a:srcRect/>
          <a:stretch>
            <a:fillRect/>
          </a:stretch>
        </p:blipFill>
        <p:spPr>
          <a:xfrm>
            <a:off x="7712075" y="3104515"/>
            <a:ext cx="360680" cy="360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5" name="Picture " descr="C:/Users/SMJ/AppData/Roaming/PolarisOffice/ETemp/20008_17707072/image27.png"/>
          <p:cNvPicPr>
            <a:picLocks noChangeAspect="1"/>
          </p:cNvPicPr>
          <p:nvPr/>
        </p:nvPicPr>
        <p:blipFill rotWithShape="1">
          <a:blip r:embed="rId28"/>
          <a:srcRect/>
          <a:stretch>
            <a:fillRect/>
          </a:stretch>
        </p:blipFill>
        <p:spPr>
          <a:xfrm>
            <a:off x="3963670" y="3849370"/>
            <a:ext cx="360680" cy="360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6" name="Picture " descr="C:/Users/SMJ/AppData/Roaming/PolarisOffice/ETemp/20008_17707072/image12.png"/>
          <p:cNvPicPr>
            <a:picLocks noChangeAspect="1"/>
          </p:cNvPicPr>
          <p:nvPr/>
        </p:nvPicPr>
        <p:blipFill rotWithShape="1">
          <a:blip r:embed="rId29"/>
          <a:srcRect/>
          <a:stretch>
            <a:fillRect/>
          </a:stretch>
        </p:blipFill>
        <p:spPr>
          <a:xfrm>
            <a:off x="6871335" y="5358765"/>
            <a:ext cx="360680" cy="360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7" name="Picture " descr="C:/Users/SMJ/AppData/Roaming/PolarisOffice/ETemp/20008_17707072/image26.png"/>
          <p:cNvPicPr>
            <a:picLocks noChangeAspect="1"/>
          </p:cNvPicPr>
          <p:nvPr/>
        </p:nvPicPr>
        <p:blipFill rotWithShape="1">
          <a:blip r:embed="rId30"/>
          <a:srcRect/>
          <a:stretch>
            <a:fillRect/>
          </a:stretch>
        </p:blipFill>
        <p:spPr>
          <a:xfrm>
            <a:off x="5262880" y="5038725"/>
            <a:ext cx="360680" cy="360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8" name="Picture " descr="C:/Users/SMJ/AppData/Roaming/PolarisOffice/ETemp/20008_17707072/image26.png"/>
          <p:cNvPicPr>
            <a:picLocks noChangeAspect="1"/>
          </p:cNvPicPr>
          <p:nvPr/>
        </p:nvPicPr>
        <p:blipFill rotWithShape="1">
          <a:blip r:embed="rId31"/>
          <a:srcRect/>
          <a:stretch>
            <a:fillRect/>
          </a:stretch>
        </p:blipFill>
        <p:spPr>
          <a:xfrm>
            <a:off x="4753610" y="2533650"/>
            <a:ext cx="360680" cy="360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9" name="Picture " descr="C:/Users/SMJ/AppData/Roaming/PolarisOffice/ETemp/20008_17707072/image26.png"/>
          <p:cNvPicPr>
            <a:picLocks noChangeAspect="1"/>
          </p:cNvPicPr>
          <p:nvPr/>
        </p:nvPicPr>
        <p:blipFill rotWithShape="1">
          <a:blip r:embed="rId32"/>
          <a:srcRect/>
          <a:stretch>
            <a:fillRect/>
          </a:stretch>
        </p:blipFill>
        <p:spPr>
          <a:xfrm>
            <a:off x="7682230" y="2157730"/>
            <a:ext cx="360680" cy="360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0" name="Picture " descr="C:/Users/SMJ/AppData/Roaming/PolarisOffice/ETemp/20008_17707072/image26.png"/>
          <p:cNvPicPr>
            <a:picLocks noChangeAspect="1"/>
          </p:cNvPicPr>
          <p:nvPr/>
        </p:nvPicPr>
        <p:blipFill rotWithShape="1">
          <a:blip r:embed="rId33"/>
          <a:srcRect/>
          <a:stretch>
            <a:fillRect/>
          </a:stretch>
        </p:blipFill>
        <p:spPr>
          <a:xfrm>
            <a:off x="10826115" y="3564890"/>
            <a:ext cx="360680" cy="360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2" name="Picture " descr="C:/Users/SMJ/AppData/Roaming/PolarisOffice/ETemp/20008_17707072/image19.png"/>
          <p:cNvPicPr>
            <a:picLocks noChangeAspect="1"/>
          </p:cNvPicPr>
          <p:nvPr/>
        </p:nvPicPr>
        <p:blipFill rotWithShape="1">
          <a:blip r:embed="rId34"/>
          <a:srcRect/>
          <a:stretch>
            <a:fillRect/>
          </a:stretch>
        </p:blipFill>
        <p:spPr>
          <a:xfrm>
            <a:off x="9145270" y="1978025"/>
            <a:ext cx="381635" cy="381635"/>
          </a:xfrm>
          <a:prstGeom prst="rect">
            <a:avLst/>
          </a:prstGeom>
          <a:noFill/>
        </p:spPr>
      </p:pic>
      <p:pic>
        <p:nvPicPr>
          <p:cNvPr id="54" name="Picture " descr="C:/Users/SMJ/AppData/Roaming/PolarisOffice/ETemp/20008_17707072/image19.png"/>
          <p:cNvPicPr>
            <a:picLocks noChangeAspect="1"/>
          </p:cNvPicPr>
          <p:nvPr/>
        </p:nvPicPr>
        <p:blipFill rotWithShape="1">
          <a:blip r:embed="rId35"/>
          <a:srcRect/>
          <a:stretch>
            <a:fillRect/>
          </a:stretch>
        </p:blipFill>
        <p:spPr>
          <a:xfrm>
            <a:off x="9145270" y="3509010"/>
            <a:ext cx="381635" cy="381635"/>
          </a:xfrm>
          <a:prstGeom prst="rect">
            <a:avLst/>
          </a:prstGeom>
          <a:noFill/>
        </p:spPr>
      </p:pic>
      <p:pic>
        <p:nvPicPr>
          <p:cNvPr id="55" name="Picture " descr="C:/Users/SMJ/AppData/Roaming/PolarisOffice/ETemp/20008_17707072/image26.png"/>
          <p:cNvPicPr>
            <a:picLocks noChangeAspect="1"/>
          </p:cNvPicPr>
          <p:nvPr/>
        </p:nvPicPr>
        <p:blipFill rotWithShape="1">
          <a:blip r:embed="rId36"/>
          <a:srcRect/>
          <a:stretch>
            <a:fillRect/>
          </a:stretch>
        </p:blipFill>
        <p:spPr>
          <a:xfrm>
            <a:off x="10826115" y="2013585"/>
            <a:ext cx="360680" cy="360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6" name="Picture " descr="C:/Users/SMJ/AppData/Roaming/PolarisOffice/ETemp/20008_17707072/image3.png"/>
          <p:cNvPicPr>
            <a:picLocks noChangeAspect="1"/>
          </p:cNvPicPr>
          <p:nvPr/>
        </p:nvPicPr>
        <p:blipFill rotWithShape="1">
          <a:blip r:embed="rId37"/>
          <a:srcRect/>
          <a:stretch>
            <a:fillRect/>
          </a:stretch>
        </p:blipFill>
        <p:spPr>
          <a:xfrm>
            <a:off x="662940" y="5064760"/>
            <a:ext cx="360680" cy="360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7" name="Picture " descr="C:/Users/SMJ/AppData/Roaming/PolarisOffice/ETemp/20008_17707072/image28.png"/>
          <p:cNvPicPr>
            <a:picLocks noChangeAspect="1"/>
          </p:cNvPicPr>
          <p:nvPr/>
        </p:nvPicPr>
        <p:blipFill rotWithShape="1">
          <a:blip r:embed="rId38"/>
          <a:srcRect/>
          <a:stretch>
            <a:fillRect/>
          </a:stretch>
        </p:blipFill>
        <p:spPr>
          <a:xfrm>
            <a:off x="8439785" y="980440"/>
            <a:ext cx="540385" cy="540385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8" name="Picture " descr="C:/Users/SMJ/AppData/Roaming/PolarisOffice/ETemp/20008_17707072/image29.png"/>
          <p:cNvPicPr>
            <a:picLocks noChangeAspect="1"/>
          </p:cNvPicPr>
          <p:nvPr/>
        </p:nvPicPr>
        <p:blipFill rotWithShape="1">
          <a:blip r:embed="rId39"/>
          <a:srcRect/>
          <a:stretch>
            <a:fillRect/>
          </a:stretch>
        </p:blipFill>
        <p:spPr>
          <a:xfrm>
            <a:off x="1819275" y="4209415"/>
            <a:ext cx="360680" cy="360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9" name="Picture " descr="C:/Users/SMJ/AppData/Roaming/PolarisOffice/ETemp/20008_17707072/image30.png"/>
          <p:cNvPicPr>
            <a:picLocks noChangeAspect="1"/>
          </p:cNvPicPr>
          <p:nvPr/>
        </p:nvPicPr>
        <p:blipFill rotWithShape="1">
          <a:blip r:embed="rId40"/>
          <a:srcRect/>
          <a:stretch>
            <a:fillRect/>
          </a:stretch>
        </p:blipFill>
        <p:spPr>
          <a:xfrm>
            <a:off x="1811020" y="4592955"/>
            <a:ext cx="360680" cy="360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0" name="Picture " descr="C:/Users/SMJ/AppData/Roaming/PolarisOffice/ETemp/20008_17707072/image31.png"/>
          <p:cNvPicPr>
            <a:picLocks noChangeAspect="1"/>
          </p:cNvPicPr>
          <p:nvPr/>
        </p:nvPicPr>
        <p:blipFill rotWithShape="1">
          <a:blip r:embed="rId41"/>
          <a:srcRect/>
          <a:stretch>
            <a:fillRect/>
          </a:stretch>
        </p:blipFill>
        <p:spPr>
          <a:xfrm>
            <a:off x="9100185" y="980440"/>
            <a:ext cx="540385" cy="540385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1" name="Picture " descr="C:/Users/SMJ/AppData/Roaming/PolarisOffice/ETemp/20008_17707072/image32.png"/>
          <p:cNvPicPr>
            <a:picLocks noChangeAspect="1"/>
          </p:cNvPicPr>
          <p:nvPr/>
        </p:nvPicPr>
        <p:blipFill rotWithShape="1">
          <a:blip r:embed="rId42"/>
          <a:srcRect/>
          <a:stretch>
            <a:fillRect/>
          </a:stretch>
        </p:blipFill>
        <p:spPr>
          <a:xfrm>
            <a:off x="8225790" y="5058410"/>
            <a:ext cx="360680" cy="36068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63" name="Rect 0"/>
          <p:cNvCxnSpPr>
            <a:stCxn id="24" idx="3"/>
            <a:endCxn id="19" idx="1"/>
          </p:cNvCxnSpPr>
          <p:nvPr/>
        </p:nvCxnSpPr>
        <p:spPr>
          <a:xfrm flipV="1">
            <a:off x="8479790" y="2295525"/>
            <a:ext cx="407035" cy="688340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t 0"/>
          <p:cNvCxnSpPr>
            <a:stCxn id="5" idx="0"/>
            <a:endCxn id="4" idx="2"/>
          </p:cNvCxnSpPr>
          <p:nvPr/>
        </p:nvCxnSpPr>
        <p:spPr>
          <a:xfrm flipH="1" flipV="1">
            <a:off x="930275" y="1464310"/>
            <a:ext cx="5080" cy="843280"/>
          </a:xfrm>
          <a:prstGeom prst="straightConnector1">
            <a:avLst/>
          </a:prstGeom>
          <a:ln w="12700" cap="flat" cmpd="sng">
            <a:solidFill>
              <a:srgbClr val="545b64">
                <a:alpha val="100000"/>
              </a:srgbClr>
            </a:solidFill>
            <a:prstDash val="solid"/>
            <a:head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t 0"/>
          <p:cNvCxnSpPr>
            <a:stCxn id="56" idx="2"/>
            <a:endCxn id="6" idx="0"/>
          </p:cNvCxnSpPr>
          <p:nvPr/>
        </p:nvCxnSpPr>
        <p:spPr>
          <a:xfrm>
            <a:off x="842645" y="5424805"/>
            <a:ext cx="635" cy="280035"/>
          </a:xfrm>
          <a:prstGeom prst="straightConnector1">
            <a:avLst/>
          </a:prstGeom>
          <a:ln w="12700" cap="flat" cmpd="sng">
            <a:solidFill>
              <a:srgbClr val="545b64">
                <a:alpha val="100000"/>
              </a:srgbClr>
            </a:solidFill>
            <a:prstDash val="solid"/>
            <a:head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t 0"/>
          <p:cNvCxnSpPr>
            <a:stCxn id="56" idx="3"/>
            <a:endCxn id="42" idx="1"/>
          </p:cNvCxnSpPr>
          <p:nvPr/>
        </p:nvCxnSpPr>
        <p:spPr>
          <a:xfrm>
            <a:off x="1022985" y="5245100"/>
            <a:ext cx="1313815" cy="368935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t 0"/>
          <p:cNvCxnSpPr>
            <a:stCxn id="42" idx="1"/>
            <a:endCxn id="58" idx="3"/>
          </p:cNvCxnSpPr>
          <p:nvPr/>
        </p:nvCxnSpPr>
        <p:spPr>
          <a:xfrm rot="10800000">
            <a:off x="2179320" y="4389755"/>
            <a:ext cx="157480" cy="1224280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 0"/>
          <p:cNvSpPr/>
          <p:nvPr/>
        </p:nvSpPr>
        <p:spPr>
          <a:xfrm rot="10800000">
            <a:off x="2179320" y="4831080"/>
            <a:ext cx="157480" cy="782320"/>
          </a:xfrm>
          <a:prstGeom prst="bentConnector2">
            <a:avLst/>
          </a:prstGeom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 lvl="0">
              <a:defRPr/>
            </a:pPr>
            <a:endParaRPr lang="ko-KR" altLang="en-US"/>
          </a:p>
        </p:txBody>
      </p:sp>
      <p:cxnSp>
        <p:nvCxnSpPr>
          <p:cNvPr id="82" name="Rect 0"/>
          <p:cNvCxnSpPr>
            <a:stCxn id="5" idx="3"/>
            <a:endCxn id="41" idx="1"/>
          </p:cNvCxnSpPr>
          <p:nvPr/>
        </p:nvCxnSpPr>
        <p:spPr>
          <a:xfrm>
            <a:off x="1114425" y="2486660"/>
            <a:ext cx="1288415" cy="137795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ct 0"/>
          <p:cNvCxnSpPr>
            <a:stCxn id="41" idx="3"/>
            <a:endCxn id="43" idx="1"/>
          </p:cNvCxnSpPr>
          <p:nvPr/>
        </p:nvCxnSpPr>
        <p:spPr>
          <a:xfrm flipV="1">
            <a:off x="2762250" y="1914525"/>
            <a:ext cx="1202690" cy="710565"/>
          </a:xfrm>
          <a:prstGeom prst="bentConnector3">
            <a:avLst>
              <a:gd name="adj1" fmla="val 14339"/>
            </a:avLst>
          </a:prstGeom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ct 0"/>
          <p:cNvCxnSpPr>
            <a:stCxn id="45" idx="3"/>
            <a:endCxn id="24" idx="1"/>
          </p:cNvCxnSpPr>
          <p:nvPr/>
        </p:nvCxnSpPr>
        <p:spPr>
          <a:xfrm flipV="1">
            <a:off x="4323715" y="2983865"/>
            <a:ext cx="1350010" cy="1046480"/>
          </a:xfrm>
          <a:prstGeom prst="bentConnector3">
            <a:avLst>
              <a:gd name="adj1" fmla="val 76826"/>
            </a:avLst>
          </a:prstGeom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ct 0"/>
          <p:cNvCxnSpPr>
            <a:stCxn id="45" idx="0"/>
            <a:endCxn id="17" idx="2"/>
          </p:cNvCxnSpPr>
          <p:nvPr/>
        </p:nvCxnSpPr>
        <p:spPr>
          <a:xfrm flipV="1">
            <a:off x="4144010" y="3569970"/>
            <a:ext cx="6350" cy="280035"/>
          </a:xfrm>
          <a:prstGeom prst="straightConnector1">
            <a:avLst/>
          </a:prstGeom>
          <a:ln w="12700" cap="flat" cmpd="sng">
            <a:solidFill>
              <a:srgbClr val="545b64">
                <a:alpha val="100000"/>
              </a:srgbClr>
            </a:solidFill>
            <a:prstDash val="solid"/>
            <a:head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t 0"/>
          <p:cNvCxnSpPr>
            <a:stCxn id="17" idx="0"/>
            <a:endCxn id="43" idx="2"/>
          </p:cNvCxnSpPr>
          <p:nvPr/>
        </p:nvCxnSpPr>
        <p:spPr>
          <a:xfrm flipH="1" flipV="1">
            <a:off x="4144010" y="2094230"/>
            <a:ext cx="5715" cy="381635"/>
          </a:xfrm>
          <a:prstGeom prst="straightConnector1">
            <a:avLst/>
          </a:prstGeom>
          <a:ln w="12700" cap="flat" cmpd="sng">
            <a:solidFill>
              <a:srgbClr val="545b64">
                <a:alpha val="100000"/>
              </a:srgbClr>
            </a:solidFill>
            <a:prstDash val="solid"/>
            <a:head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ect 0"/>
          <p:cNvCxnSpPr>
            <a:stCxn id="33" idx="3"/>
            <a:endCxn id="46" idx="1"/>
          </p:cNvCxnSpPr>
          <p:nvPr/>
        </p:nvCxnSpPr>
        <p:spPr>
          <a:xfrm>
            <a:off x="5673725" y="5539105"/>
            <a:ext cx="1197610" cy="1588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Rect 0"/>
          <p:cNvCxnSpPr>
            <a:stCxn id="13" idx="2"/>
            <a:endCxn id="61" idx="2"/>
          </p:cNvCxnSpPr>
          <p:nvPr/>
        </p:nvCxnSpPr>
        <p:spPr>
          <a:xfrm rot="5400000" flipH="1" flipV="1">
            <a:off x="5972810" y="3834765"/>
            <a:ext cx="849630" cy="4017010"/>
          </a:xfrm>
          <a:prstGeom prst="bentConnector3">
            <a:avLst>
              <a:gd name="adj1" fmla="val -11215"/>
            </a:avLst>
          </a:prstGeom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t 0"/>
          <p:cNvCxnSpPr>
            <a:stCxn id="61" idx="0"/>
            <a:endCxn id="11" idx="2"/>
          </p:cNvCxnSpPr>
          <p:nvPr/>
        </p:nvCxnSpPr>
        <p:spPr>
          <a:xfrm rot="16200000" flipV="1">
            <a:off x="7446010" y="4098290"/>
            <a:ext cx="516255" cy="1404620"/>
          </a:xfrm>
          <a:prstGeom prst="bentConnector3">
            <a:avLst>
              <a:gd name="adj1" fmla="val 57387"/>
            </a:avLst>
          </a:prstGeom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Rect 0"/>
          <p:cNvCxnSpPr>
            <a:stCxn id="20" idx="0"/>
            <a:endCxn id="19" idx="2"/>
          </p:cNvCxnSpPr>
          <p:nvPr/>
        </p:nvCxnSpPr>
        <p:spPr>
          <a:xfrm flipV="1">
            <a:off x="10088245" y="2933700"/>
            <a:ext cx="635" cy="259080"/>
          </a:xfrm>
          <a:prstGeom prst="straightConnector1">
            <a:avLst/>
          </a:prstGeom>
          <a:ln w="12700" cap="flat" cmpd="sng">
            <a:solidFill>
              <a:srgbClr val="545b64">
                <a:alpha val="100000"/>
              </a:srgbClr>
            </a:solidFill>
            <a:prstDash val="solid"/>
            <a:head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157</ep:Words>
  <ep:PresentationFormat/>
  <ep:Paragraphs>17</ep:Paragraphs>
  <ep:Slides>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테마</vt:lpstr>
      <vt:lpstr>KSA Project</vt:lpstr>
      <vt:lpstr>슬라이드 2</vt:lpstr>
      <vt:lpstr>개발환경구성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김 병진</dc:creator>
  <cp:lastModifiedBy>Jang su min</cp:lastModifiedBy>
  <dcterms:modified xsi:type="dcterms:W3CDTF">2022-04-19T14:24:57.524</dcterms:modified>
  <cp:revision>5</cp:revision>
  <dc:title>PowerPoint 프레젠테이션</dc:title>
  <cp:version>9.101.23.39576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