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image" Target="../media/image68.png"/><Relationship Id="rId16" Type="http://schemas.openxmlformats.org/officeDocument/2006/relationships/image" Target="../media/image69.png"/><Relationship Id="rId17" Type="http://schemas.openxmlformats.org/officeDocument/2006/relationships/image" Target="../media/image70.png"/><Relationship Id="rId18" Type="http://schemas.openxmlformats.org/officeDocument/2006/relationships/image" Target="../media/image71.png"/><Relationship Id="rId19" Type="http://schemas.openxmlformats.org/officeDocument/2006/relationships/image" Target="../media/image72.png"/><Relationship Id="rId20" Type="http://schemas.openxmlformats.org/officeDocument/2006/relationships/image" Target="../media/image73.png"/><Relationship Id="rId21" Type="http://schemas.openxmlformats.org/officeDocument/2006/relationships/image" Target="../media/image74.png"/><Relationship Id="rId22" Type="http://schemas.openxmlformats.org/officeDocument/2006/relationships/image" Target="../media/image75.png"/><Relationship Id="rId23" Type="http://schemas.openxmlformats.org/officeDocument/2006/relationships/image" Target="../media/image76.png"/><Relationship Id="rId24" Type="http://schemas.openxmlformats.org/officeDocument/2006/relationships/image" Target="../media/image77.png"/><Relationship Id="rId25" Type="http://schemas.openxmlformats.org/officeDocument/2006/relationships/image" Target="../media/image78.png"/><Relationship Id="rId26" Type="http://schemas.openxmlformats.org/officeDocument/2006/relationships/image" Target="../media/image79.png"/><Relationship Id="rId27" Type="http://schemas.openxmlformats.org/officeDocument/2006/relationships/image" Target="../media/image80.png"/><Relationship Id="rId28" Type="http://schemas.openxmlformats.org/officeDocument/2006/relationships/image" Target="../media/image81.png"/><Relationship Id="rId29" Type="http://schemas.openxmlformats.org/officeDocument/2006/relationships/image" Target="../media/image82.png"/><Relationship Id="rId30" Type="http://schemas.openxmlformats.org/officeDocument/2006/relationships/image" Target="../media/image83.png"/><Relationship Id="rId31" Type="http://schemas.openxmlformats.org/officeDocument/2006/relationships/image" Target="../media/image84.png"/><Relationship Id="rId32" Type="http://schemas.openxmlformats.org/officeDocument/2006/relationships/image" Target="../media/image85.png"/><Relationship Id="rId33" Type="http://schemas.openxmlformats.org/officeDocument/2006/relationships/image" Target="../media/image86.png"/><Relationship Id="rId34" Type="http://schemas.openxmlformats.org/officeDocument/2006/relationships/image" Target="../media/image8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Relationship Id="rId11" Type="http://schemas.openxmlformats.org/officeDocument/2006/relationships/image" Target="../media/image97.png"/><Relationship Id="rId12" Type="http://schemas.openxmlformats.org/officeDocument/2006/relationships/image" Target="../media/image98.png"/><Relationship Id="rId13" Type="http://schemas.openxmlformats.org/officeDocument/2006/relationships/image" Target="../media/image99.png"/><Relationship Id="rId14" Type="http://schemas.openxmlformats.org/officeDocument/2006/relationships/image" Target="../media/image100.png"/><Relationship Id="rId15" Type="http://schemas.openxmlformats.org/officeDocument/2006/relationships/image" Target="../media/image101.png"/><Relationship Id="rId16" Type="http://schemas.openxmlformats.org/officeDocument/2006/relationships/image" Target="../media/image102.png"/><Relationship Id="rId17" Type="http://schemas.openxmlformats.org/officeDocument/2006/relationships/image" Target="../media/image103.png"/><Relationship Id="rId18" Type="http://schemas.openxmlformats.org/officeDocument/2006/relationships/image" Target="../media/image104.png"/><Relationship Id="rId19" Type="http://schemas.openxmlformats.org/officeDocument/2006/relationships/image" Target="../media/image105.png"/><Relationship Id="rId20" Type="http://schemas.openxmlformats.org/officeDocument/2006/relationships/image" Target="../media/image106.png"/><Relationship Id="rId21" Type="http://schemas.openxmlformats.org/officeDocument/2006/relationships/image" Target="../media/image10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Relationship Id="rId8" Type="http://schemas.openxmlformats.org/officeDocument/2006/relationships/image" Target="../media/image114.png"/><Relationship Id="rId9" Type="http://schemas.openxmlformats.org/officeDocument/2006/relationships/image" Target="../media/image115.png"/><Relationship Id="rId10" Type="http://schemas.openxmlformats.org/officeDocument/2006/relationships/image" Target="../media/image116.png"/><Relationship Id="rId11" Type="http://schemas.openxmlformats.org/officeDocument/2006/relationships/image" Target="../media/image117.png"/><Relationship Id="rId12" Type="http://schemas.openxmlformats.org/officeDocument/2006/relationships/image" Target="../media/image118.png"/><Relationship Id="rId13" Type="http://schemas.openxmlformats.org/officeDocument/2006/relationships/image" Target="../media/image119.png"/><Relationship Id="rId14" Type="http://schemas.openxmlformats.org/officeDocument/2006/relationships/image" Target="../media/image120.png"/><Relationship Id="rId15" Type="http://schemas.openxmlformats.org/officeDocument/2006/relationships/image" Target="../media/image121.png"/><Relationship Id="rId16" Type="http://schemas.openxmlformats.org/officeDocument/2006/relationships/image" Target="../media/image122.png"/><Relationship Id="rId17" Type="http://schemas.openxmlformats.org/officeDocument/2006/relationships/image" Target="../media/image123.png"/><Relationship Id="rId18" Type="http://schemas.openxmlformats.org/officeDocument/2006/relationships/image" Target="../media/image124.png"/><Relationship Id="rId19" Type="http://schemas.openxmlformats.org/officeDocument/2006/relationships/image" Target="../media/image125.png"/><Relationship Id="rId20" Type="http://schemas.openxmlformats.org/officeDocument/2006/relationships/image" Target="../media/image12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A71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580952" cy="10285714"/>
            <a:chOff x="0" y="0"/>
            <a:chExt cx="1580952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580952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620845" y="-43127"/>
            <a:ext cx="4679245" cy="10285714"/>
            <a:chOff x="13620845" y="-43127"/>
            <a:chExt cx="4679245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20845" y="-43127"/>
              <a:ext cx="4679245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5040" y="2408259"/>
            <a:ext cx="9131531" cy="117352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655990" y="902853"/>
            <a:ext cx="12417989" cy="56132"/>
            <a:chOff x="2655990" y="902853"/>
            <a:chExt cx="12417989" cy="561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5990" y="902853"/>
              <a:ext cx="12417989" cy="5613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092159" y="7755033"/>
            <a:ext cx="3412157" cy="167536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655990" y="9447619"/>
            <a:ext cx="14686867" cy="56132"/>
            <a:chOff x="2655990" y="9447619"/>
            <a:chExt cx="14686867" cy="5613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55990" y="9447619"/>
              <a:ext cx="14686867" cy="5613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08373" y="3403792"/>
            <a:ext cx="3509345" cy="5542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748447"/>
            <a:ext cx="18285714" cy="2537267"/>
            <a:chOff x="0" y="7748447"/>
            <a:chExt cx="18285714" cy="25372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748447"/>
              <a:ext cx="18285714" cy="25372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5240" y="1628087"/>
            <a:ext cx="1568613" cy="6650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794838" y="1754794"/>
            <a:ext cx="3894735" cy="46600"/>
            <a:chOff x="4794838" y="1754794"/>
            <a:chExt cx="3894735" cy="466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4838" y="1754794"/>
              <a:ext cx="3894735" cy="466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16719" y="1754794"/>
            <a:ext cx="3894735" cy="46600"/>
            <a:chOff x="9116719" y="1754794"/>
            <a:chExt cx="3894735" cy="466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16719" y="1754794"/>
              <a:ext cx="3894735" cy="466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438599" y="1754794"/>
            <a:ext cx="3894735" cy="46600"/>
            <a:chOff x="13438599" y="1754794"/>
            <a:chExt cx="3894735" cy="466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38599" y="1754794"/>
              <a:ext cx="3894735" cy="46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3A4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580952" cy="10285714"/>
            <a:chOff x="0" y="0"/>
            <a:chExt cx="1580952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580952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55990" y="9447619"/>
            <a:ext cx="14686867" cy="56132"/>
            <a:chOff x="2655990" y="9447619"/>
            <a:chExt cx="14686867" cy="561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5990" y="9447619"/>
              <a:ext cx="14686867" cy="561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55990" y="761905"/>
            <a:ext cx="14686867" cy="56132"/>
            <a:chOff x="2655990" y="761905"/>
            <a:chExt cx="14686867" cy="561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5990" y="761905"/>
              <a:ext cx="14686867" cy="5613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07153" y="8101929"/>
            <a:ext cx="3559594" cy="5281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38095" y="1046731"/>
            <a:ext cx="13447619" cy="8192252"/>
            <a:chOff x="4838095" y="1046731"/>
            <a:chExt cx="13447619" cy="81922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8095" y="1046731"/>
              <a:ext cx="13447619" cy="81922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1046731"/>
            <a:ext cx="3828571" cy="8192252"/>
            <a:chOff x="0" y="1046731"/>
            <a:chExt cx="3828571" cy="81922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46731"/>
              <a:ext cx="3828571" cy="819225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66669" y="1589992"/>
            <a:ext cx="3921459" cy="8460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624134" y="3347206"/>
            <a:ext cx="932596" cy="932596"/>
            <a:chOff x="6624134" y="3347206"/>
            <a:chExt cx="932596" cy="9325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73055" y="2896126"/>
              <a:ext cx="1865191" cy="1865191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24134" y="3347206"/>
              <a:ext cx="932596" cy="93259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66258" y="4086163"/>
            <a:ext cx="1636389" cy="125200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58639" y="3476461"/>
            <a:ext cx="1256368" cy="53172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637958" y="3597637"/>
            <a:ext cx="697794" cy="42380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624134" y="5885714"/>
            <a:ext cx="932596" cy="932596"/>
            <a:chOff x="6624134" y="5885714"/>
            <a:chExt cx="932596" cy="93259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73055" y="5434634"/>
              <a:ext cx="1865191" cy="1865191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24134" y="5885714"/>
              <a:ext cx="932596" cy="93259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766258" y="6624668"/>
            <a:ext cx="2029002" cy="84566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58639" y="5979592"/>
            <a:ext cx="1210897" cy="53140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637963" y="6136144"/>
            <a:ext cx="734801" cy="42380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961905" y="3347206"/>
            <a:ext cx="932596" cy="932596"/>
            <a:chOff x="11961905" y="3347206"/>
            <a:chExt cx="932596" cy="93259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510825" y="2896126"/>
              <a:ext cx="1865191" cy="1865191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961905" y="3347206"/>
              <a:ext cx="932596" cy="93259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056382" y="3597639"/>
            <a:ext cx="650321" cy="42380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961905" y="5885714"/>
            <a:ext cx="932596" cy="932596"/>
            <a:chOff x="11961905" y="5885714"/>
            <a:chExt cx="932596" cy="93259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510825" y="5434634"/>
              <a:ext cx="1865191" cy="1865191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961905" y="5885714"/>
              <a:ext cx="932596" cy="932596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096382" y="5979592"/>
            <a:ext cx="1254893" cy="532036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975715" y="6136144"/>
            <a:ext cx="739054" cy="423808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178763" y="3476458"/>
            <a:ext cx="1278678" cy="5314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2086" y="527549"/>
            <a:ext cx="1425105" cy="28556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5240" y="1628087"/>
            <a:ext cx="2220280" cy="66425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451812" y="3412178"/>
            <a:ext cx="557863" cy="489180"/>
            <a:chOff x="16451812" y="3412178"/>
            <a:chExt cx="557863" cy="48918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6451812" y="3412178"/>
              <a:ext cx="557863" cy="48918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0512" y="4604674"/>
            <a:ext cx="7781978" cy="113905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7620" y="508733"/>
            <a:ext cx="2213239" cy="2855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45843"/>
            <a:chOff x="0" y="0"/>
            <a:chExt cx="18285714" cy="10458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458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7620" y="508733"/>
            <a:ext cx="2213239" cy="2855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5240" y="1628087"/>
            <a:ext cx="1572034" cy="66425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72086" y="527549"/>
            <a:ext cx="1425105" cy="2855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67048" y="3398253"/>
            <a:ext cx="6171429" cy="4690286"/>
            <a:chOff x="2167048" y="3398253"/>
            <a:chExt cx="6171429" cy="4690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67048" y="3398253"/>
              <a:ext cx="6171429" cy="4690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51184" y="2151633"/>
            <a:ext cx="5505063" cy="6470190"/>
            <a:chOff x="9451184" y="2151633"/>
            <a:chExt cx="5505063" cy="647019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51184" y="2151633"/>
              <a:ext cx="5505063" cy="647019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31124" y="8820792"/>
            <a:ext cx="6166020" cy="82009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82764" y="8820792"/>
            <a:ext cx="5467970" cy="8210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45843"/>
            <a:chOff x="0" y="0"/>
            <a:chExt cx="18285714" cy="10458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458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7620" y="508733"/>
            <a:ext cx="2213239" cy="2855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5240" y="1628087"/>
            <a:ext cx="1572034" cy="66425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72086" y="527549"/>
            <a:ext cx="1425105" cy="2855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56165" y="2758319"/>
            <a:ext cx="5805782" cy="4807433"/>
            <a:chOff x="2556165" y="2758319"/>
            <a:chExt cx="5805782" cy="48074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6165" y="2758319"/>
              <a:ext cx="5805782" cy="48074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95753" y="2758319"/>
            <a:ext cx="5956710" cy="4807433"/>
            <a:chOff x="8895753" y="2758319"/>
            <a:chExt cx="5956710" cy="48074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95753" y="2758319"/>
              <a:ext cx="5956710" cy="480743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75079" y="7657305"/>
            <a:ext cx="5423940" cy="67212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74287" y="8919708"/>
            <a:ext cx="6425631" cy="8210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45843"/>
            <a:chOff x="0" y="0"/>
            <a:chExt cx="18285714" cy="10458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458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67629" y="508733"/>
            <a:ext cx="929563" cy="2855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5240" y="1628087"/>
            <a:ext cx="1569535" cy="66425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7620" y="508733"/>
            <a:ext cx="2213239" cy="28556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3328905" y="4178733"/>
            <a:ext cx="18190913" cy="29220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45843"/>
            <a:chOff x="0" y="0"/>
            <a:chExt cx="18285714" cy="10458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458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67629" y="508733"/>
            <a:ext cx="944612" cy="2855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5240" y="1628087"/>
            <a:ext cx="1598341" cy="66425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7620" y="508733"/>
            <a:ext cx="2213239" cy="2855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19258" y="2739181"/>
            <a:ext cx="3562223" cy="6888187"/>
            <a:chOff x="1019258" y="2739181"/>
            <a:chExt cx="3562223" cy="688818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64974" y="-608032"/>
              <a:ext cx="7124445" cy="13776373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9258" y="2739181"/>
              <a:ext cx="3562223" cy="68881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9258" y="3651671"/>
            <a:ext cx="3562223" cy="2740018"/>
            <a:chOff x="1019258" y="3651671"/>
            <a:chExt cx="3562223" cy="27400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9258" y="3651671"/>
              <a:ext cx="3562223" cy="27400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21869" y="6000247"/>
            <a:ext cx="957002" cy="957002"/>
            <a:chOff x="2321869" y="6000247"/>
            <a:chExt cx="957002" cy="95700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21869" y="6000247"/>
              <a:ext cx="957002" cy="95700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77197" y="6176073"/>
            <a:ext cx="982945" cy="62078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01401" y="7193094"/>
            <a:ext cx="2664285" cy="120375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5736" y="2943872"/>
            <a:ext cx="2292424" cy="77444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359421" y="2718589"/>
            <a:ext cx="3562223" cy="6888187"/>
            <a:chOff x="5359421" y="2718589"/>
            <a:chExt cx="3562223" cy="688818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75189" y="-628624"/>
              <a:ext cx="7124445" cy="13776373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59421" y="2718589"/>
              <a:ext cx="3562223" cy="688818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359421" y="3631079"/>
            <a:ext cx="3562223" cy="2740018"/>
            <a:chOff x="5359421" y="3631079"/>
            <a:chExt cx="3562223" cy="274001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59421" y="3631079"/>
              <a:ext cx="3562223" cy="274001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662031" y="5979655"/>
            <a:ext cx="957002" cy="957002"/>
            <a:chOff x="6662031" y="5979655"/>
            <a:chExt cx="957002" cy="95700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62031" y="5979655"/>
              <a:ext cx="957002" cy="957002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17359" y="6155482"/>
            <a:ext cx="964378" cy="61734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608156" y="6784175"/>
            <a:ext cx="178042" cy="17804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473565" y="6970944"/>
            <a:ext cx="2779762" cy="172734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585901" y="2923282"/>
            <a:ext cx="2289660" cy="77475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699583" y="2718589"/>
            <a:ext cx="3562223" cy="6888187"/>
            <a:chOff x="9699583" y="2718589"/>
            <a:chExt cx="3562223" cy="688818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015352" y="-628624"/>
              <a:ext cx="7124445" cy="13776373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699583" y="2718589"/>
              <a:ext cx="3562223" cy="688818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699583" y="3631079"/>
            <a:ext cx="3562223" cy="2740018"/>
            <a:chOff x="9699583" y="3631079"/>
            <a:chExt cx="3562223" cy="274001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699583" y="3631079"/>
              <a:ext cx="3562223" cy="274001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002194" y="5979655"/>
            <a:ext cx="957002" cy="957002"/>
            <a:chOff x="11002194" y="5979655"/>
            <a:chExt cx="957002" cy="95700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002194" y="5979655"/>
              <a:ext cx="957002" cy="957002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957540" y="6155482"/>
            <a:ext cx="964378" cy="617346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759267" y="7107385"/>
            <a:ext cx="3110472" cy="1194024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926091" y="2923282"/>
            <a:ext cx="2289660" cy="77444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039746" y="2739181"/>
            <a:ext cx="3562223" cy="6888187"/>
            <a:chOff x="14039746" y="2739181"/>
            <a:chExt cx="3562223" cy="6888187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355514" y="-608032"/>
              <a:ext cx="7124445" cy="13776373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4039746" y="2739181"/>
              <a:ext cx="3562223" cy="688818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039746" y="3651671"/>
            <a:ext cx="3562223" cy="2740018"/>
            <a:chOff x="14039746" y="3651671"/>
            <a:chExt cx="3562223" cy="2740018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4039746" y="3651671"/>
              <a:ext cx="3562223" cy="274001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5342356" y="6000247"/>
            <a:ext cx="957002" cy="957002"/>
            <a:chOff x="15342356" y="6000247"/>
            <a:chExt cx="957002" cy="957002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342356" y="6000247"/>
              <a:ext cx="957002" cy="957002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5297730" y="6176073"/>
            <a:ext cx="964378" cy="617346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4169525" y="7202618"/>
            <a:ext cx="2726088" cy="1193498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4266186" y="2943872"/>
            <a:ext cx="2279516" cy="7744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23998" y="2950726"/>
            <a:ext cx="4075160" cy="1234286"/>
            <a:chOff x="4823998" y="2950726"/>
            <a:chExt cx="4075160" cy="123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3998" y="2950726"/>
              <a:ext cx="4075160" cy="123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35384" y="2950726"/>
            <a:ext cx="4075160" cy="1234286"/>
            <a:chOff x="9235384" y="2950726"/>
            <a:chExt cx="4075160" cy="123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5384" y="2950726"/>
              <a:ext cx="4075160" cy="123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646770" y="2950726"/>
            <a:ext cx="4075160" cy="1234286"/>
            <a:chOff x="13646770" y="2950726"/>
            <a:chExt cx="4075160" cy="123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46770" y="2950726"/>
              <a:ext cx="4075160" cy="123428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67629" y="508733"/>
            <a:ext cx="923804" cy="28556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5240" y="1628087"/>
            <a:ext cx="2968523" cy="66425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567629" y="508733"/>
            <a:ext cx="923804" cy="28556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7620" y="508733"/>
            <a:ext cx="2213239" cy="28556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55379" y="3264000"/>
            <a:ext cx="3263359" cy="62969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51329" y="3264000"/>
            <a:ext cx="3448935" cy="62934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974100" y="3264000"/>
            <a:ext cx="2507541" cy="62969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12612" y="2950726"/>
            <a:ext cx="4075160" cy="1234286"/>
            <a:chOff x="412612" y="2950726"/>
            <a:chExt cx="4075160" cy="12342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2612" y="2950726"/>
              <a:ext cx="4075160" cy="123428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14461" y="3302114"/>
            <a:ext cx="3738708" cy="62899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584994" y="5997375"/>
            <a:ext cx="4075160" cy="1234286"/>
            <a:chOff x="13584994" y="5997375"/>
            <a:chExt cx="4075160" cy="12342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584994" y="5997375"/>
              <a:ext cx="4075160" cy="123428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912324" y="6310648"/>
            <a:ext cx="2677939" cy="62864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194200" y="5997375"/>
            <a:ext cx="4075160" cy="1234286"/>
            <a:chOff x="9194200" y="5997375"/>
            <a:chExt cx="4075160" cy="123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94200" y="5997375"/>
              <a:ext cx="4075160" cy="123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803406" y="5997375"/>
            <a:ext cx="4075160" cy="1234286"/>
            <a:chOff x="4803406" y="5997375"/>
            <a:chExt cx="4075160" cy="123428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03406" y="5997375"/>
              <a:ext cx="4075160" cy="123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12612" y="5997375"/>
            <a:ext cx="4075160" cy="1234286"/>
            <a:chOff x="412612" y="5997375"/>
            <a:chExt cx="4075160" cy="123428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12612" y="5997375"/>
              <a:ext cx="4075160" cy="1234286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39943" y="6300351"/>
            <a:ext cx="3036264" cy="62969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521530" y="6310648"/>
            <a:ext cx="2518410" cy="628998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130732" y="6300351"/>
            <a:ext cx="2511048" cy="6293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67629" y="508733"/>
            <a:ext cx="923804" cy="28556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5240" y="1628087"/>
            <a:ext cx="2213975" cy="66465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67629" y="508733"/>
            <a:ext cx="923804" cy="28556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7620" y="508733"/>
            <a:ext cx="2213239" cy="2855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89373" y="3465462"/>
            <a:ext cx="4410671" cy="2917719"/>
            <a:chOff x="389373" y="3465462"/>
            <a:chExt cx="4410671" cy="291771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89373" y="4061375"/>
              <a:ext cx="4410671" cy="2321805"/>
              <a:chOff x="389373" y="4061375"/>
              <a:chExt cx="4410671" cy="2321805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389373" y="4061375"/>
                <a:ext cx="4410671" cy="2321805"/>
                <a:chOff x="389373" y="4061375"/>
                <a:chExt cx="4410671" cy="2321805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389373" y="4061375"/>
                  <a:ext cx="4410671" cy="2321805"/>
                </a:xfrm>
                <a:prstGeom prst="rect">
                  <a:avLst/>
                </a:prstGeom>
              </p:spPr>
            </p:pic>
          </p:grpSp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05889" y="4473545"/>
                <a:ext cx="3448935" cy="629349"/>
              </a:xfrm>
              <a:prstGeom prst="rect">
                <a:avLst/>
              </a:prstGeom>
            </p:spPr>
          </p:pic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75644" y="5204187"/>
                <a:ext cx="3738708" cy="628998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50203" y="3412870"/>
              <a:ext cx="2184869" cy="6626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06208" y="3465457"/>
            <a:ext cx="3477955" cy="2917719"/>
            <a:chOff x="5306208" y="3465457"/>
            <a:chExt cx="3477955" cy="29177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5306208" y="4061370"/>
              <a:ext cx="3477955" cy="2321805"/>
              <a:chOff x="5306208" y="4061370"/>
              <a:chExt cx="3477955" cy="2321805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5306208" y="4061370"/>
                <a:ext cx="3477955" cy="2321805"/>
                <a:chOff x="5306208" y="4061370"/>
                <a:chExt cx="3477955" cy="2321805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5306208" y="4061370"/>
                  <a:ext cx="3477955" cy="2321805"/>
                </a:xfrm>
                <a:prstGeom prst="rect">
                  <a:avLst/>
                </a:prstGeom>
              </p:spPr>
            </p:pic>
          </p:grpSp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480169" y="4625921"/>
                <a:ext cx="3263359" cy="629699"/>
              </a:xfrm>
              <a:prstGeom prst="rect">
                <a:avLst/>
              </a:prstGeom>
            </p:spPr>
          </p:pic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372066" y="5169681"/>
                <a:ext cx="2507541" cy="629699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00684" y="3412865"/>
              <a:ext cx="2184869" cy="6626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290328" y="3465464"/>
            <a:ext cx="4155987" cy="2917714"/>
            <a:chOff x="9290328" y="3465464"/>
            <a:chExt cx="4155987" cy="291771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9290328" y="4061373"/>
              <a:ext cx="4155987" cy="2321805"/>
              <a:chOff x="9290328" y="4061373"/>
              <a:chExt cx="4155987" cy="2321805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9290328" y="4061373"/>
                <a:ext cx="4155987" cy="2321805"/>
                <a:chOff x="9290328" y="4061373"/>
                <a:chExt cx="4155987" cy="2321805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9290328" y="4061373"/>
                  <a:ext cx="4155987" cy="2321805"/>
                </a:xfrm>
                <a:prstGeom prst="rect">
                  <a:avLst/>
                </a:prstGeom>
              </p:spPr>
            </p:pic>
          </p:grpSp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453370" y="4905207"/>
                <a:ext cx="3812705" cy="628999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323789" y="3412873"/>
              <a:ext cx="2089327" cy="66265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952480" y="3465464"/>
            <a:ext cx="4133234" cy="2917714"/>
            <a:chOff x="13952480" y="3465464"/>
            <a:chExt cx="4133234" cy="2917714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3952480" y="4061373"/>
              <a:ext cx="4133234" cy="2321805"/>
              <a:chOff x="13952480" y="4061373"/>
              <a:chExt cx="4133234" cy="2321805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13952480" y="4061373"/>
                <a:ext cx="4133234" cy="2321805"/>
                <a:chOff x="13952480" y="4061373"/>
                <a:chExt cx="4133234" cy="2321805"/>
              </a:xfrm>
            </p:grpSpPr>
            <p:pic>
              <p:nvPicPr>
                <p:cNvPr id="38" name="Object 3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3952480" y="4061373"/>
                  <a:ext cx="4133234" cy="2321805"/>
                </a:xfrm>
                <a:prstGeom prst="rect">
                  <a:avLst/>
                </a:prstGeom>
              </p:spPr>
            </p:pic>
          </p:grpSp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4192183" y="5122065"/>
                <a:ext cx="3036264" cy="629699"/>
              </a:xfrm>
              <a:prstGeom prst="rect">
                <a:avLst/>
              </a:prstGeom>
            </p:spPr>
          </p:pic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4316395" y="4448269"/>
                <a:ext cx="2511048" cy="629349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974592" y="3412873"/>
              <a:ext cx="2089327" cy="6626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2022-02-19T15:25:02Z</dcterms:created>
  <dcterms:modified xsi:type="dcterms:W3CDTF">2022-02-19T15:25:02Z</dcterms:modified>
</cp:coreProperties>
</file>