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8" r:id="rId4"/>
    <p:sldId id="259" r:id="rId5"/>
    <p:sldId id="267" r:id="rId6"/>
    <p:sldId id="270" r:id="rId7"/>
    <p:sldId id="266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954" y="-29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6.png"  /><Relationship Id="rId15" Type="http://schemas.openxmlformats.org/officeDocument/2006/relationships/image" Target="../media/image17.png"  /><Relationship Id="rId16" Type="http://schemas.openxmlformats.org/officeDocument/2006/relationships/image" Target="../media/image18.png"  /><Relationship Id="rId17" Type="http://schemas.openxmlformats.org/officeDocument/2006/relationships/image" Target="../media/image19.png"  /><Relationship Id="rId18" Type="http://schemas.openxmlformats.org/officeDocument/2006/relationships/image" Target="../media/image20.png"  /><Relationship Id="rId19" Type="http://schemas.openxmlformats.org/officeDocument/2006/relationships/image" Target="../media/image21.png"  /><Relationship Id="rId2" Type="http://schemas.openxmlformats.org/officeDocument/2006/relationships/image" Target="../media/image5.png"  /><Relationship Id="rId20" Type="http://schemas.openxmlformats.org/officeDocument/2006/relationships/image" Target="../media/image22.png"  /><Relationship Id="rId21" Type="http://schemas.openxmlformats.org/officeDocument/2006/relationships/image" Target="../media/image23.png"  /><Relationship Id="rId22" Type="http://schemas.openxmlformats.org/officeDocument/2006/relationships/image" Target="../media/image16.png"  /><Relationship Id="rId23" Type="http://schemas.openxmlformats.org/officeDocument/2006/relationships/image" Target="../media/image11.png"  /><Relationship Id="rId24" Type="http://schemas.openxmlformats.org/officeDocument/2006/relationships/image" Target="../media/image16.png"  /><Relationship Id="rId25" Type="http://schemas.openxmlformats.org/officeDocument/2006/relationships/image" Target="../media/image24.png"  /><Relationship Id="rId26" Type="http://schemas.openxmlformats.org/officeDocument/2006/relationships/image" Target="../media/image12.png"  /><Relationship Id="rId27" Type="http://schemas.openxmlformats.org/officeDocument/2006/relationships/image" Target="../media/image25.png"  /><Relationship Id="rId28" Type="http://schemas.openxmlformats.org/officeDocument/2006/relationships/image" Target="../media/image16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2.png"  /><Relationship Id="rId11" Type="http://schemas.openxmlformats.org/officeDocument/2006/relationships/image" Target="../media/image33.png"  /><Relationship Id="rId12" Type="http://schemas.openxmlformats.org/officeDocument/2006/relationships/image" Target="../media/image34.png"  /><Relationship Id="rId13" Type="http://schemas.openxmlformats.org/officeDocument/2006/relationships/image" Target="../media/image35.png"  /><Relationship Id="rId14" Type="http://schemas.openxmlformats.org/officeDocument/2006/relationships/image" Target="../media/image36.png"  /><Relationship Id="rId15" Type="http://schemas.openxmlformats.org/officeDocument/2006/relationships/image" Target="../media/image37.png"  /><Relationship Id="rId16" Type="http://schemas.openxmlformats.org/officeDocument/2006/relationships/image" Target="../media/image38.png"  /><Relationship Id="rId17" Type="http://schemas.openxmlformats.org/officeDocument/2006/relationships/image" Target="../media/image39.png"  /><Relationship Id="rId18" Type="http://schemas.openxmlformats.org/officeDocument/2006/relationships/image" Target="../media/image40.png"  /><Relationship Id="rId19" Type="http://schemas.openxmlformats.org/officeDocument/2006/relationships/image" Target="../media/image41.png"  /><Relationship Id="rId2" Type="http://schemas.openxmlformats.org/officeDocument/2006/relationships/image" Target="../media/image26.png"  /><Relationship Id="rId20" Type="http://schemas.openxmlformats.org/officeDocument/2006/relationships/image" Target="../media/image42.png"  /><Relationship Id="rId21" Type="http://schemas.openxmlformats.org/officeDocument/2006/relationships/image" Target="../media/image43.png"  /><Relationship Id="rId22" Type="http://schemas.openxmlformats.org/officeDocument/2006/relationships/image" Target="../media/image44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2.png"  /><Relationship Id="rId11" Type="http://schemas.openxmlformats.org/officeDocument/2006/relationships/image" Target="../media/image33.png"  /><Relationship Id="rId12" Type="http://schemas.openxmlformats.org/officeDocument/2006/relationships/image" Target="../media/image34.png"  /><Relationship Id="rId13" Type="http://schemas.openxmlformats.org/officeDocument/2006/relationships/image" Target="../media/image35.png"  /><Relationship Id="rId14" Type="http://schemas.openxmlformats.org/officeDocument/2006/relationships/image" Target="../media/image36.png"  /><Relationship Id="rId15" Type="http://schemas.openxmlformats.org/officeDocument/2006/relationships/image" Target="../media/image37.png"  /><Relationship Id="rId16" Type="http://schemas.openxmlformats.org/officeDocument/2006/relationships/image" Target="../media/image38.png"  /><Relationship Id="rId17" Type="http://schemas.openxmlformats.org/officeDocument/2006/relationships/image" Target="../media/image39.png"  /><Relationship Id="rId18" Type="http://schemas.openxmlformats.org/officeDocument/2006/relationships/image" Target="../media/image40.png"  /><Relationship Id="rId19" Type="http://schemas.openxmlformats.org/officeDocument/2006/relationships/image" Target="../media/image41.png"  /><Relationship Id="rId2" Type="http://schemas.openxmlformats.org/officeDocument/2006/relationships/image" Target="../media/image26.png"  /><Relationship Id="rId20" Type="http://schemas.openxmlformats.org/officeDocument/2006/relationships/image" Target="../media/image42.png"  /><Relationship Id="rId21" Type="http://schemas.openxmlformats.org/officeDocument/2006/relationships/image" Target="../media/image43.png"  /><Relationship Id="rId22" Type="http://schemas.openxmlformats.org/officeDocument/2006/relationships/image" Target="../media/image44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2.png"  /><Relationship Id="rId11" Type="http://schemas.openxmlformats.org/officeDocument/2006/relationships/image" Target="../media/image33.png"  /><Relationship Id="rId12" Type="http://schemas.openxmlformats.org/officeDocument/2006/relationships/image" Target="../media/image34.png"  /><Relationship Id="rId13" Type="http://schemas.openxmlformats.org/officeDocument/2006/relationships/image" Target="../media/image35.png"  /><Relationship Id="rId14" Type="http://schemas.openxmlformats.org/officeDocument/2006/relationships/image" Target="../media/image36.png"  /><Relationship Id="rId15" Type="http://schemas.openxmlformats.org/officeDocument/2006/relationships/image" Target="../media/image37.png"  /><Relationship Id="rId16" Type="http://schemas.openxmlformats.org/officeDocument/2006/relationships/image" Target="../media/image38.png"  /><Relationship Id="rId17" Type="http://schemas.openxmlformats.org/officeDocument/2006/relationships/image" Target="../media/image39.png"  /><Relationship Id="rId18" Type="http://schemas.openxmlformats.org/officeDocument/2006/relationships/image" Target="../media/image40.png"  /><Relationship Id="rId19" Type="http://schemas.openxmlformats.org/officeDocument/2006/relationships/image" Target="../media/image42.png"  /><Relationship Id="rId2" Type="http://schemas.openxmlformats.org/officeDocument/2006/relationships/image" Target="../media/image26.png"  /><Relationship Id="rId20" Type="http://schemas.openxmlformats.org/officeDocument/2006/relationships/image" Target="../media/image43.png"  /><Relationship Id="rId21" Type="http://schemas.openxmlformats.org/officeDocument/2006/relationships/image" Target="../media/image44.png"  /><Relationship Id="rId22" Type="http://schemas.openxmlformats.org/officeDocument/2006/relationships/image" Target="../media/image4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KSA　Project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53351" y="273843"/>
            <a:ext cx="2867422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시스템 주요기술 정의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69804"/>
              </p:ext>
            </p:extLst>
          </p:nvPr>
        </p:nvGraphicFramePr>
        <p:xfrm>
          <a:off x="713382" y="978296"/>
          <a:ext cx="9773680" cy="494559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8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5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시스템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개발 소프트 </a:t>
                      </a:r>
                      <a:r>
                        <a:rPr lang="ko-KR" altLang="en-US" err="1"/>
                        <a:t>웨어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019"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en-US" altLang="ko-KR" sz="230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Guest </a:t>
                      </a:r>
                      <a:r>
                        <a:rPr lang="en-US" altLang="ko-KR" sz="2300" err="1"/>
                        <a:t>Os</a:t>
                      </a:r>
                      <a:r>
                        <a:rPr lang="en-US" altLang="ko-KR" sz="2300"/>
                        <a:t> - Ubuntu Linux</a:t>
                      </a:r>
                      <a:endParaRPr lang="en-US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Host </a:t>
                      </a:r>
                      <a:r>
                        <a:rPr lang="en-US" altLang="ko-KR" sz="2300" err="1"/>
                        <a:t>Os</a:t>
                      </a:r>
                      <a:r>
                        <a:rPr lang="en-US" altLang="ko-KR" sz="2300"/>
                        <a:t> - Windows 10 20H2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Server - AWS</a:t>
                      </a:r>
                      <a:r>
                        <a:rPr lang="ko-KR" altLang="en-US" sz="2300"/>
                        <a:t> </a:t>
                      </a:r>
                      <a:r>
                        <a:rPr lang="en-US" altLang="ko-KR" sz="2300"/>
                        <a:t>S3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Web Application Server - Tomcat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en-US" altLang="ko-KR" sz="2300"/>
                        <a:t>DBMS - </a:t>
                      </a:r>
                      <a:r>
                        <a:rPr lang="en-US" altLang="ko-KR" sz="2300" err="1"/>
                        <a:t>Mysql</a:t>
                      </a:r>
                      <a:endParaRPr lang="en-US" altLang="ko-KR" err="1"/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6540" indent="-256540">
                        <a:buFont typeface="Arial"/>
                        <a:buChar char="•"/>
                      </a:pPr>
                      <a:endParaRPr lang="ko-KR" altLang="en-US" sz="2100" spc="0"/>
                    </a:p>
                    <a:p>
                      <a:pPr marL="256540" lvl="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요구사항 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Miro,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 err="1"/>
                        <a:t>Github</a:t>
                      </a:r>
                      <a:endParaRPr lang="en-US" altLang="ko-KR" sz="2100" spc="0"/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구현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</a:t>
                      </a:r>
                      <a:r>
                        <a:rPr lang="en-US" altLang="ko-KR" sz="2100" spc="0" err="1"/>
                        <a:t>Inteli</a:t>
                      </a:r>
                      <a:r>
                        <a:rPr lang="en-US" altLang="ko-KR" sz="2100" spc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설계</a:t>
                      </a:r>
                      <a:r>
                        <a:rPr lang="en-US" altLang="ko-KR" sz="2100" spc="0"/>
                        <a:t>/</a:t>
                      </a:r>
                      <a:r>
                        <a:rPr lang="ko-KR" altLang="en-US" sz="2100" spc="0"/>
                        <a:t>모델링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Visual Studio Code, </a:t>
                      </a:r>
                      <a:r>
                        <a:rPr lang="en-US" altLang="ko-KR" sz="2100" spc="0" err="1"/>
                        <a:t>Inteli</a:t>
                      </a:r>
                      <a:r>
                        <a:rPr lang="en-US" altLang="ko-KR" sz="2100" spc="0"/>
                        <a:t> J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테스터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Junit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형상</a:t>
                      </a:r>
                      <a:r>
                        <a:rPr lang="en-US" altLang="ko-KR" sz="2100" spc="0"/>
                        <a:t> </a:t>
                      </a:r>
                      <a:r>
                        <a:rPr lang="ko-KR" altLang="en-US" sz="2100" spc="0"/>
                        <a:t>관리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Git</a:t>
                      </a:r>
                      <a:endParaRPr lang="ko-KR" altLang="en-US" sz="2100" spc="0"/>
                    </a:p>
                    <a:p>
                      <a:pPr marL="256540" indent="-256540">
                        <a:buFont typeface="Arial"/>
                        <a:buChar char="•"/>
                      </a:pPr>
                      <a:r>
                        <a:rPr lang="ko-KR" altLang="en-US" sz="2100" spc="0"/>
                        <a:t>개발언어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Java , Android Studio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빌드 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Gradle</a:t>
                      </a:r>
                    </a:p>
                    <a:p>
                      <a:pPr marL="256540" indent="-256540">
                        <a:buFont typeface="Arial"/>
                        <a:buChar char="•"/>
                        <a:defRPr/>
                      </a:pPr>
                      <a:r>
                        <a:rPr lang="ko-KR" altLang="en-US" sz="2100" spc="0"/>
                        <a:t>배포도구 </a:t>
                      </a:r>
                      <a:r>
                        <a:rPr lang="en-US" altLang="ko-KR" sz="2100" spc="0"/>
                        <a:t>-</a:t>
                      </a:r>
                      <a:r>
                        <a:rPr lang="ko-KR" altLang="en-US" sz="2100" spc="0"/>
                        <a:t> </a:t>
                      </a:r>
                      <a:r>
                        <a:rPr lang="en-US" altLang="ko-KR" sz="2100" spc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62255" y="274638"/>
            <a:ext cx="2420142" cy="785809"/>
          </a:xfrm>
        </p:spPr>
        <p:txBody>
          <a:bodyPr/>
          <a:lstStyle/>
          <a:p>
            <a:pPr>
              <a:defRPr/>
            </a:pPr>
            <a:r>
              <a:rPr lang="ko-KR" altLang="en-US" sz="2800"/>
              <a:t>개발환경구성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02742"/>
              </p:ext>
            </p:extLst>
          </p:nvPr>
        </p:nvGraphicFramePr>
        <p:xfrm>
          <a:off x="395468" y="1041721"/>
          <a:ext cx="9183867" cy="5150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583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항    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버</a:t>
                      </a:r>
                      <a:r>
                        <a:rPr lang="ko-KR" altLang="en-US"/>
                        <a:t>   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Windows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20H2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Git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Gradle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54"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Android</a:t>
                      </a:r>
                      <a:r>
                        <a:rPr lang="ko-KR" altLang="en-US"/>
                        <a:t> </a:t>
                      </a:r>
                      <a:r>
                        <a:rPr lang="ko-KR" altLang="en-US" err="1"/>
                        <a:t>Studio</a:t>
                      </a:r>
                      <a:r>
                        <a:rPr lang="ko-KR" altLang="en-US"/>
                        <a:t>(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Bumblebee)</a:t>
                      </a:r>
                      <a:endParaRPr lang="ko-KR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err="1"/>
                        <a:t>ver</a:t>
                      </a:r>
                      <a:r>
                        <a:rPr lang="ko-KR" altLang="en-US"/>
                        <a:t> 2021.1.1 Pach2 </a:t>
                      </a:r>
                      <a:r>
                        <a:rPr lang="ko-KR" altLang="en-US" err="1"/>
                        <a:t>for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Window</a:t>
                      </a:r>
                      <a:r>
                        <a:rPr lang="ko-KR" altLang="en-US"/>
                        <a:t> 64dit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31.0.1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Springboot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Inteli</a:t>
                      </a:r>
                      <a:r>
                        <a:rPr lang="en-US" altLang="ko-KR"/>
                        <a:t>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Ver 2021.3.2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err="1"/>
                        <a:t>ver</a:t>
                      </a:r>
                      <a:r>
                        <a:rPr lang="en-US" altLang="ko-KR"/>
                        <a:t> 2.335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/>
                        <a:t>Ubuntu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(Impish Indri)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/>
                        <a:t>ver</a:t>
                      </a:r>
                      <a:r>
                        <a:rPr lang="en-US" sz="1800" b="0" i="0" u="none" strike="noStrike" noProof="0"/>
                        <a:t> 5.13</a:t>
                      </a:r>
                      <a:endParaRPr lang="en-US" altLang="ko-KR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725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5916" y="3643241"/>
            <a:ext cx="1162212" cy="1152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44723" y="2401693"/>
            <a:ext cx="819264" cy="762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3585" y="1510099"/>
            <a:ext cx="963577" cy="9368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A57075-5607-4622-B76D-4C7F9AC328BD}"/>
              </a:ext>
            </a:extLst>
          </p:cNvPr>
          <p:cNvSpPr txBox="1"/>
          <p:nvPr/>
        </p:nvSpPr>
        <p:spPr>
          <a:xfrm>
            <a:off x="9344628" y="268146"/>
            <a:ext cx="3997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Spring</a:t>
            </a:r>
            <a:r>
              <a:rPr lang="ko-KR" altLang="en-US">
                <a:ea typeface="맑은 고딕"/>
                <a:cs typeface="Calibri"/>
              </a:rPr>
              <a:t> </a:t>
            </a:r>
            <a:r>
              <a:rPr lang="ko-KR" altLang="en-US" err="1">
                <a:ea typeface="맑은 고딕"/>
                <a:cs typeface="Calibri"/>
              </a:rPr>
              <a:t>Boot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Dependency</a:t>
            </a:r>
            <a:r>
              <a:rPr lang="ko-KR" altLang="en-US">
                <a:ea typeface="맑은 고딕"/>
                <a:cs typeface="Calibri"/>
              </a:rPr>
              <a:t>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F73FCB0-8F73-4C85-81B2-29B2890C1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49001"/>
              </p:ext>
            </p:extLst>
          </p:nvPr>
        </p:nvGraphicFramePr>
        <p:xfrm>
          <a:off x="796338" y="1744806"/>
          <a:ext cx="9421955" cy="332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815">
                  <a:extLst>
                    <a:ext uri="{9D8B030D-6E8A-4147-A177-3AD203B41FA5}">
                      <a16:colId xmlns:a16="http://schemas.microsoft.com/office/drawing/2014/main" val="1545482994"/>
                    </a:ext>
                  </a:extLst>
                </a:gridCol>
                <a:gridCol w="6671140">
                  <a:extLst>
                    <a:ext uri="{9D8B030D-6E8A-4147-A177-3AD203B41FA5}">
                      <a16:colId xmlns:a16="http://schemas.microsoft.com/office/drawing/2014/main" val="4088836831"/>
                    </a:ext>
                  </a:extLst>
                </a:gridCol>
              </a:tblGrid>
              <a:tr h="516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   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51000"/>
                  </a:ext>
                </a:extLst>
              </a:tr>
              <a:tr h="280366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  <a:p>
                      <a:pPr lvl="0" algn="ctr">
                        <a:buNone/>
                      </a:pPr>
                      <a:endParaRPr lang="ko-KR" altLang="en-US"/>
                    </a:p>
                    <a:p>
                      <a:pPr lvl="0" algn="ctr">
                        <a:buNone/>
                      </a:pPr>
                      <a:endParaRPr lang="ko-KR" altLang="en-US"/>
                    </a:p>
                    <a:p>
                      <a:pPr lvl="0" algn="ctr">
                        <a:buNone/>
                      </a:pPr>
                      <a:endParaRPr lang="ko-KR" altLang="en-US"/>
                    </a:p>
                    <a:p>
                      <a:pPr lvl="0" algn="ctr">
                        <a:buNone/>
                      </a:pPr>
                      <a:r>
                        <a:rPr lang="ko-KR" altLang="en-US" err="1"/>
                        <a:t>SpringBoot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ko-KR" altLang="en-US" err="1"/>
                        <a:t>Lombok</a:t>
                      </a:r>
                      <a:endParaRPr lang="ko-KR" err="1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ko-KR" altLang="en-US" err="1"/>
                        <a:t>Spring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Boot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DevTools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ko-KR" altLang="en-US" err="1"/>
                        <a:t>Spring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Web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ko-KR" altLang="en-US" err="1"/>
                        <a:t>Spring</a:t>
                      </a:r>
                      <a:r>
                        <a:rPr lang="ko-KR" altLang="en-US"/>
                        <a:t> Data JPA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ko-KR" altLang="en-US" err="1"/>
                        <a:t>Mysql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Driver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ko-KR" altLang="en-US" err="1"/>
                        <a:t>Spring</a:t>
                      </a:r>
                      <a:r>
                        <a:rPr lang="ko-KR" altLang="en-US"/>
                        <a:t> </a:t>
                      </a:r>
                      <a:r>
                        <a:rPr lang="ko-KR" altLang="en-US" err="1"/>
                        <a:t>Security</a:t>
                      </a:r>
                      <a:endParaRPr lang="ko-KR" alt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ko-KR" altLang="en-US"/>
                        <a:t>OAuth2 </a:t>
                      </a:r>
                      <a:r>
                        <a:rPr lang="ko-KR" altLang="en-US" err="1"/>
                        <a:t>Client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54477"/>
                  </a:ext>
                </a:extLst>
              </a:tr>
            </a:tbl>
          </a:graphicData>
        </a:graphic>
      </p:graphicFrame>
      <p:pic>
        <p:nvPicPr>
          <p:cNvPr id="6" name="그림 6">
            <a:extLst>
              <a:ext uri="{FF2B5EF4-FFF2-40B4-BE49-F238E27FC236}">
                <a16:creationId xmlns:a16="http://schemas.microsoft.com/office/drawing/2014/main" id="{60523434-401F-4098-B140-E729279E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093" y="2670977"/>
            <a:ext cx="1651563" cy="16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9416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  <a:endParaRPr lang="en-US" sz="120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50633" cy="43510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3723030" y="1465553"/>
            <a:ext cx="7783170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  <a:endParaRPr lang="en-US" sz="1200">
              <a:solidFill>
                <a:srgbClr val="d86613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23030" y="14655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824051" y="4841275"/>
            <a:ext cx="2195293" cy="1213632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24104" y="4841955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4276710" y="1876425"/>
            <a:ext cx="2430011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WAS2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75278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639371" y="230264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8350946" y="533204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872142" y="3465221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 flipH="1">
            <a:off x="872143" y="16437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3050448" y="3503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6853048" y="349668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/>
          <p:cNvCxnSpPr/>
          <p:nvPr/>
        </p:nvCxnSpPr>
        <p:spPr>
          <a:xfrm>
            <a:off x="1091718" y="21492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/>
          <p:cNvCxnSpPr/>
          <p:nvPr/>
        </p:nvCxnSpPr>
        <p:spPr>
          <a:xfrm>
            <a:off x="1425575" y="372812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839166" y="4628814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/>
          <p:cNvCxnSpPr>
            <a:stCxn id="74" idx="0"/>
            <a:endCxn id="34" idx="2"/>
          </p:cNvCxnSpPr>
          <p:nvPr/>
        </p:nvCxnSpPr>
        <p:spPr>
          <a:xfrm rot="16200000" flipV="1">
            <a:off x="761283" y="4280931"/>
            <a:ext cx="693693" cy="2074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0464022" y="240387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/>
          <p:cNvPicPr>
            <a:picLocks noChangeAspect="1" noChangeArrowheads="1"/>
          </p:cNvPicPr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5667696" y="53200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8"/>
          <p:cNvCxnSpPr>
            <a:endCxn id="42" idx="1"/>
          </p:cNvCxnSpPr>
          <p:nvPr/>
        </p:nvCxnSpPr>
        <p:spPr>
          <a:xfrm flipV="1">
            <a:off x="3457761" y="3725280"/>
            <a:ext cx="3395287" cy="45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/>
          <p:cNvCxnSpPr>
            <a:stCxn id="26" idx="2"/>
            <a:endCxn id="15" idx="0"/>
          </p:cNvCxnSpPr>
          <p:nvPr/>
        </p:nvCxnSpPr>
        <p:spPr>
          <a:xfrm rot="5400000">
            <a:off x="6348371" y="4111114"/>
            <a:ext cx="303489" cy="11568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/>
          <p:cNvCxnSpPr>
            <a:stCxn id="26" idx="0"/>
            <a:endCxn id="42" idx="2"/>
          </p:cNvCxnSpPr>
          <p:nvPr/>
        </p:nvCxnSpPr>
        <p:spPr>
          <a:xfrm rot="5400000" flipH="1" flipV="1">
            <a:off x="7016736" y="4015675"/>
            <a:ext cx="126706" cy="31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/>
          <p:cNvSpPr/>
          <p:nvPr/>
        </p:nvSpPr>
        <p:spPr>
          <a:xfrm>
            <a:off x="7575656" y="485023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3" name="Graphic 19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7575708" y="4850919"/>
            <a:ext cx="381000" cy="381000"/>
          </a:xfrm>
          <a:prstGeom prst="rect">
            <a:avLst/>
          </a:prstGeom>
        </p:spPr>
      </p:pic>
      <p:cxnSp>
        <p:nvCxnSpPr>
          <p:cNvPr id="88" name="Elbow Connector 18"/>
          <p:cNvCxnSpPr>
            <a:stCxn id="26" idx="2"/>
            <a:endCxn id="70" idx="0"/>
          </p:cNvCxnSpPr>
          <p:nvPr/>
        </p:nvCxnSpPr>
        <p:spPr>
          <a:xfrm rot="16200000" flipH="1">
            <a:off x="7701066" y="3915251"/>
            <a:ext cx="312453" cy="155752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/>
          <p:cNvCxnSpPr>
            <a:stCxn id="48" idx="3"/>
            <a:endCxn id="95" idx="1"/>
          </p:cNvCxnSpPr>
          <p:nvPr/>
        </p:nvCxnSpPr>
        <p:spPr>
          <a:xfrm>
            <a:off x="9012891" y="2519363"/>
            <a:ext cx="312628" cy="3039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24"/>
          <a:srcRect/>
          <a:stretch>
            <a:fillRect/>
          </a:stretch>
        </p:blipFill>
        <p:spPr>
          <a:xfrm>
            <a:off x="5149424" y="233905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9325520" y="1864016"/>
            <a:ext cx="2114005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9323528" y="1854931"/>
            <a:ext cx="354969" cy="354969"/>
          </a:xfrm>
          <a:prstGeom prst="rect">
            <a:avLst/>
          </a:prstGeom>
        </p:spPr>
      </p:pic>
      <p:cxnSp>
        <p:nvCxnSpPr>
          <p:cNvPr id="105" name="Straight Arrow Connector 7"/>
          <p:cNvCxnSpPr/>
          <p:nvPr/>
        </p:nvCxnSpPr>
        <p:spPr>
          <a:xfrm flipV="1">
            <a:off x="9183784" y="2175065"/>
            <a:ext cx="7280" cy="328447"/>
          </a:xfrm>
          <a:prstGeom prst="straightConnector1">
            <a:avLst/>
          </a:prstGeom>
          <a:ln w="12700">
            <a:solidFill>
              <a:srgbClr val="545b64"/>
            </a:solidFill>
            <a:headEnd w="med" len="sm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7"/>
          <p:cNvSpPr/>
          <p:nvPr/>
        </p:nvSpPr>
        <p:spPr>
          <a:xfrm>
            <a:off x="6771139" y="1858496"/>
            <a:ext cx="2241752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4" name="Graphic 21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6778672" y="1865017"/>
            <a:ext cx="398929" cy="381000"/>
          </a:xfrm>
          <a:prstGeom prst="rect">
            <a:avLst/>
          </a:prstGeom>
        </p:spPr>
      </p:pic>
      <p:cxnSp>
        <p:nvCxnSpPr>
          <p:cNvPr id="56" name="Elbow Connector 18"/>
          <p:cNvCxnSpPr>
            <a:stCxn id="42" idx="0"/>
            <a:endCxn id="17" idx="2"/>
          </p:cNvCxnSpPr>
          <p:nvPr/>
        </p:nvCxnSpPr>
        <p:spPr>
          <a:xfrm rot="16200000" flipV="1">
            <a:off x="6119492" y="2534524"/>
            <a:ext cx="334380" cy="158993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8"/>
          <p:cNvCxnSpPr>
            <a:stCxn id="42" idx="0"/>
            <a:endCxn id="48" idx="2"/>
          </p:cNvCxnSpPr>
          <p:nvPr/>
        </p:nvCxnSpPr>
        <p:spPr>
          <a:xfrm rot="5400000" flipH="1" flipV="1">
            <a:off x="7310677" y="2915343"/>
            <a:ext cx="352309" cy="8103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35"/>
          <p:cNvPicPr>
            <a:picLocks noChangeAspect="1" noChangeArrowheads="1"/>
          </p:cNvPicPr>
          <p:nvPr/>
        </p:nvPicPr>
        <p:blipFill rotWithShape="1">
          <a:blip r:embed="rId27"/>
          <a:srcRect/>
          <a:stretch>
            <a:fillRect/>
          </a:stretch>
        </p:blipFill>
        <p:spPr>
          <a:xfrm>
            <a:off x="8937256" y="175943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raphic 60"/>
          <p:cNvPicPr>
            <a:picLocks noChangeAspect="1" noChangeArrowheads="1"/>
          </p:cNvPicPr>
          <p:nvPr/>
        </p:nvPicPr>
        <p:blipFill rotWithShape="1">
          <a:blip r:embed="rId28"/>
          <a:srcRect/>
          <a:stretch>
            <a:fillRect/>
          </a:stretch>
        </p:blipFill>
        <p:spPr>
          <a:xfrm>
            <a:off x="9075965" y="532430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79294"/>
            <a:ext cx="447842" cy="483738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4008780" y="1503653"/>
            <a:ext cx="7127884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8780" y="15036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719836" y="1885163"/>
            <a:ext cx="2156711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1894808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8508051" y="1717220"/>
            <a:ext cx="2147746" cy="1489757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 - WAS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8506059" y="1725503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3784001" y="312136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7" y="391954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24517" y="3112796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 flipH="1">
            <a:off x="824518" y="11484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3" y="312685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 cstate="print"/>
          <a:srcRect/>
          <a:stretch>
            <a:fillRect/>
          </a:stretch>
        </p:blipFill>
        <p:spPr>
          <a:xfrm>
            <a:off x="7364037" y="308430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 7">
            <a:extLst>
              <a:ext uri="{FF2B5EF4-FFF2-40B4-BE49-F238E27FC236}">
                <a16:creationId xmlns:a16="http://schemas.microsoft.com/office/drawing/2014/main" id="{A82A2B87-31DF-4E4B-9798-9D3E0920C325}"/>
              </a:ext>
            </a:extLst>
          </p:cNvPr>
          <p:cNvSpPr/>
          <p:nvPr/>
        </p:nvSpPr>
        <p:spPr>
          <a:xfrm>
            <a:off x="8492505" y="3310326"/>
            <a:ext cx="2144226" cy="1230690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 - RDS</a:t>
            </a:r>
            <a:endParaRPr lang="en-US" sz="120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44" name="Graphic 21">
            <a:extLst>
              <a:ext uri="{FF2B5EF4-FFF2-40B4-BE49-F238E27FC236}">
                <a16:creationId xmlns:a16="http://schemas.microsoft.com/office/drawing/2014/main" id="{33CD509B-2CC6-4906-9E17-8D8592A5118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8491194" y="3310327"/>
            <a:ext cx="381000" cy="381000"/>
          </a:xfrm>
          <a:prstGeom prst="rect">
            <a:avLst/>
          </a:prstGeom>
        </p:spPr>
      </p:pic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044093" y="16539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377950" y="3375702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9716041" y="3212867"/>
            <a:ext cx="4111" cy="1075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6">
            <a:extLst>
              <a:ext uri="{FF2B5EF4-FFF2-40B4-BE49-F238E27FC236}">
                <a16:creationId xmlns:a16="http://schemas.microsoft.com/office/drawing/2014/main" id="{2F09DF0A-5018-4981-8192-DB5EF290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984" y="3028914"/>
            <a:ext cx="341454" cy="35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7">
            <a:extLst>
              <a:ext uri="{FF2B5EF4-FFF2-40B4-BE49-F238E27FC236}">
                <a16:creationId xmlns:a16="http://schemas.microsoft.com/office/drawing/2014/main" id="{F67BFAB6-0E57-4501-B936-B3D0A2C167BF}"/>
              </a:ext>
            </a:extLst>
          </p:cNvPr>
          <p:cNvSpPr/>
          <p:nvPr/>
        </p:nvSpPr>
        <p:spPr>
          <a:xfrm>
            <a:off x="4716775" y="4791999"/>
            <a:ext cx="2153872" cy="120175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>
                <a:solidFill>
                  <a:srgbClr val="5B9CD5"/>
                </a:solidFill>
                <a:latin typeface="Arial"/>
                <a:cs typeface="Arial"/>
              </a:rPr>
              <a:t>subnet - WEB</a:t>
            </a:r>
            <a:endParaRPr lang="ko-KR" altLang="en-US" sz="1200">
              <a:solidFill>
                <a:srgbClr val="5B9CD5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55" name="Graphic 21">
            <a:extLst>
              <a:ext uri="{FF2B5EF4-FFF2-40B4-BE49-F238E27FC236}">
                <a16:creationId xmlns:a16="http://schemas.microsoft.com/office/drawing/2014/main" id="{A3B9AFF8-D7A1-4DA6-9851-E65D324276C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4715464" y="4792000"/>
            <a:ext cx="381000" cy="381000"/>
          </a:xfrm>
          <a:prstGeom prst="rect">
            <a:avLst/>
          </a:prstGeom>
        </p:spPr>
      </p:pic>
      <p:sp>
        <p:nvSpPr>
          <p:cNvPr id="56" name="Rectangle 32">
            <a:extLst>
              <a:ext uri="{FF2B5EF4-FFF2-40B4-BE49-F238E27FC236}">
                <a16:creationId xmlns:a16="http://schemas.microsoft.com/office/drawing/2014/main" id="{95E7541E-F9AF-4337-8BD7-73990C939996}"/>
              </a:ext>
            </a:extLst>
          </p:cNvPr>
          <p:cNvSpPr/>
          <p:nvPr/>
        </p:nvSpPr>
        <p:spPr>
          <a:xfrm>
            <a:off x="4719836" y="3370580"/>
            <a:ext cx="2156711" cy="129079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EEBB5A6C-746D-4909-A047-8DF4AC7F63D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3380225"/>
            <a:ext cx="381000" cy="38100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1C5FC6BF-2329-4E8C-B181-83C34599A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9362786" y="222024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5DF9B1B7-552F-4B09-8155-6098FFA422FB}"/>
              </a:ext>
            </a:extLst>
          </p:cNvPr>
          <p:cNvCxnSpPr>
            <a:cxnSpLocks/>
          </p:cNvCxnSpPr>
          <p:nvPr/>
        </p:nvCxnSpPr>
        <p:spPr>
          <a:xfrm>
            <a:off x="6873534" y="2652451"/>
            <a:ext cx="527472" cy="66642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1">
            <a:extLst>
              <a:ext uri="{FF2B5EF4-FFF2-40B4-BE49-F238E27FC236}">
                <a16:creationId xmlns:a16="http://schemas.microsoft.com/office/drawing/2014/main" id="{B4734D7C-A5F2-4C34-BAF9-F5587D01F642}"/>
              </a:ext>
            </a:extLst>
          </p:cNvPr>
          <p:cNvCxnSpPr>
            <a:cxnSpLocks/>
          </p:cNvCxnSpPr>
          <p:nvPr/>
        </p:nvCxnSpPr>
        <p:spPr>
          <a:xfrm flipV="1">
            <a:off x="6883179" y="3319643"/>
            <a:ext cx="517827" cy="6551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>
            <a:extLst>
              <a:ext uri="{FF2B5EF4-FFF2-40B4-BE49-F238E27FC236}">
                <a16:creationId xmlns:a16="http://schemas.microsoft.com/office/drawing/2014/main" id="{F04AACCD-E34B-42AA-9448-3065A5D0962C}"/>
              </a:ext>
            </a:extLst>
          </p:cNvPr>
          <p:cNvCxnSpPr>
            <a:cxnSpLocks/>
          </p:cNvCxnSpPr>
          <p:nvPr/>
        </p:nvCxnSpPr>
        <p:spPr>
          <a:xfrm flipV="1">
            <a:off x="6883178" y="4476090"/>
            <a:ext cx="517828" cy="81951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8">
            <a:extLst>
              <a:ext uri="{FF2B5EF4-FFF2-40B4-BE49-F238E27FC236}">
                <a16:creationId xmlns:a16="http://schemas.microsoft.com/office/drawing/2014/main" id="{C25E6ED9-B31C-4606-8351-2ED385444EC9}"/>
              </a:ext>
            </a:extLst>
          </p:cNvPr>
          <p:cNvCxnSpPr>
            <a:cxnSpLocks/>
            <a:stCxn id="41" idx="3"/>
            <a:endCxn id="26" idx="1"/>
          </p:cNvCxnSpPr>
          <p:nvPr/>
        </p:nvCxnSpPr>
        <p:spPr>
          <a:xfrm flipV="1">
            <a:off x="3516613" y="3349962"/>
            <a:ext cx="267388" cy="54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0">
            <a:extLst>
              <a:ext uri="{FF2B5EF4-FFF2-40B4-BE49-F238E27FC236}">
                <a16:creationId xmlns:a16="http://schemas.microsoft.com/office/drawing/2014/main" id="{6697B0B6-4D61-4A5C-904A-36D72B8B4B2E}"/>
              </a:ext>
            </a:extLst>
          </p:cNvPr>
          <p:cNvCxnSpPr>
            <a:cxnSpLocks/>
          </p:cNvCxnSpPr>
          <p:nvPr/>
        </p:nvCxnSpPr>
        <p:spPr>
          <a:xfrm flipV="1">
            <a:off x="4423560" y="2595462"/>
            <a:ext cx="305623" cy="74182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0">
            <a:extLst>
              <a:ext uri="{FF2B5EF4-FFF2-40B4-BE49-F238E27FC236}">
                <a16:creationId xmlns:a16="http://schemas.microsoft.com/office/drawing/2014/main" id="{F2B4C3A5-8CB3-45BC-8814-7DAE2028BA8D}"/>
              </a:ext>
            </a:extLst>
          </p:cNvPr>
          <p:cNvCxnSpPr>
            <a:cxnSpLocks/>
          </p:cNvCxnSpPr>
          <p:nvPr/>
        </p:nvCxnSpPr>
        <p:spPr>
          <a:xfrm>
            <a:off x="4423560" y="3337286"/>
            <a:ext cx="295977" cy="76288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8">
            <a:extLst>
              <a:ext uri="{FF2B5EF4-FFF2-40B4-BE49-F238E27FC236}">
                <a16:creationId xmlns:a16="http://schemas.microsoft.com/office/drawing/2014/main" id="{EE57E252-275C-4CC7-9B64-D78D2F28BF6C}"/>
              </a:ext>
            </a:extLst>
          </p:cNvPr>
          <p:cNvCxnSpPr>
            <a:cxnSpLocks/>
          </p:cNvCxnSpPr>
          <p:nvPr/>
        </p:nvCxnSpPr>
        <p:spPr>
          <a:xfrm flipH="1" flipV="1">
            <a:off x="7582903" y="3514930"/>
            <a:ext cx="5536" cy="7547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EB287661-A59D-4932-B1CC-9AB44152A95E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/>
          <a:stretch>
            <a:fillRect/>
          </a:stretch>
        </p:blipFill>
        <p:spPr>
          <a:xfrm>
            <a:off x="829641" y="5562264"/>
            <a:ext cx="540000" cy="540000"/>
          </a:xfrm>
          <a:prstGeom prst="rect">
            <a:avLst/>
          </a:prstGeom>
        </p:spPr>
      </p:pic>
      <p:pic>
        <p:nvPicPr>
          <p:cNvPr id="75" name="Graphic 10">
            <a:extLst>
              <a:ext uri="{FF2B5EF4-FFF2-40B4-BE49-F238E27FC236}">
                <a16:creationId xmlns:a16="http://schemas.microsoft.com/office/drawing/2014/main" id="{9A5BDC09-35A0-4FCE-B3DA-A58AA3028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2" y="463428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8E968933-2926-44A2-8B42-D3CE381D726C}"/>
              </a:ext>
            </a:extLst>
          </p:cNvPr>
          <p:cNvCxnSpPr>
            <a:cxnSpLocks/>
          </p:cNvCxnSpPr>
          <p:nvPr/>
        </p:nvCxnSpPr>
        <p:spPr>
          <a:xfrm flipV="1">
            <a:off x="1073030" y="4977084"/>
            <a:ext cx="4109" cy="5350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8">
            <a:extLst>
              <a:ext uri="{FF2B5EF4-FFF2-40B4-BE49-F238E27FC236}">
                <a16:creationId xmlns:a16="http://schemas.microsoft.com/office/drawing/2014/main" id="{CAA01017-0388-4895-B665-ADC7737A43F8}"/>
              </a:ext>
            </a:extLst>
          </p:cNvPr>
          <p:cNvCxnSpPr>
            <a:cxnSpLocks/>
          </p:cNvCxnSpPr>
          <p:nvPr/>
        </p:nvCxnSpPr>
        <p:spPr>
          <a:xfrm>
            <a:off x="1377949" y="4834906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">
            <a:extLst>
              <a:ext uri="{FF2B5EF4-FFF2-40B4-BE49-F238E27FC236}">
                <a16:creationId xmlns:a16="http://schemas.microsoft.com/office/drawing/2014/main" id="{AD2CA39E-B6AB-4DAF-AA34-E4F22B283D7A}"/>
              </a:ext>
            </a:extLst>
          </p:cNvPr>
          <p:cNvCxnSpPr>
            <a:cxnSpLocks/>
          </p:cNvCxnSpPr>
          <p:nvPr/>
        </p:nvCxnSpPr>
        <p:spPr>
          <a:xfrm>
            <a:off x="3516876" y="4822703"/>
            <a:ext cx="1202661" cy="53139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14">
            <a:extLst>
              <a:ext uri="{FF2B5EF4-FFF2-40B4-BE49-F238E27FC236}">
                <a16:creationId xmlns:a16="http://schemas.microsoft.com/office/drawing/2014/main" id="{B212A6F9-1D02-440C-804D-A683B65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92036" y="4598213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raphic 35">
            <a:extLst>
              <a:ext uri="{FF2B5EF4-FFF2-40B4-BE49-F238E27FC236}">
                <a16:creationId xmlns:a16="http://schemas.microsoft.com/office/drawing/2014/main" id="{FCFF7772-204F-426B-8D57-837EC038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/>
          <a:srcRect/>
          <a:stretch>
            <a:fillRect/>
          </a:stretch>
        </p:blipFill>
        <p:spPr>
          <a:xfrm>
            <a:off x="7362828" y="424322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2" cstate="print"/>
          <a:srcRect/>
          <a:stretch>
            <a:fillRect/>
          </a:stretch>
        </p:blipFill>
        <p:spPr>
          <a:xfrm>
            <a:off x="9366966" y="378779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209B7853-9A8D-4C53-AF9F-7E71BC77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52438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Elbow Connector 11">
            <a:extLst>
              <a:ext uri="{FF2B5EF4-FFF2-40B4-BE49-F238E27FC236}">
                <a16:creationId xmlns:a16="http://schemas.microsoft.com/office/drawing/2014/main" id="{6E8F77EC-B382-405F-BF28-298EEFECFEC1}"/>
              </a:ext>
            </a:extLst>
          </p:cNvPr>
          <p:cNvCxnSpPr>
            <a:cxnSpLocks/>
          </p:cNvCxnSpPr>
          <p:nvPr/>
        </p:nvCxnSpPr>
        <p:spPr>
          <a:xfrm flipV="1">
            <a:off x="7806542" y="2441103"/>
            <a:ext cx="697122" cy="86433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0">
            <a:extLst>
              <a:ext uri="{FF2B5EF4-FFF2-40B4-BE49-F238E27FC236}">
                <a16:creationId xmlns:a16="http://schemas.microsoft.com/office/drawing/2014/main" id="{4A60192F-7945-4A97-806C-1BE4F6133C09}"/>
              </a:ext>
            </a:extLst>
          </p:cNvPr>
          <p:cNvCxnSpPr>
            <a:cxnSpLocks/>
          </p:cNvCxnSpPr>
          <p:nvPr/>
        </p:nvCxnSpPr>
        <p:spPr>
          <a:xfrm>
            <a:off x="7814827" y="3297910"/>
            <a:ext cx="688837" cy="68435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832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79294"/>
            <a:ext cx="447842" cy="483738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4008780" y="1503653"/>
            <a:ext cx="7127884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8780" y="15036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719836" y="1885163"/>
            <a:ext cx="2156711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1894808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8508051" y="1717220"/>
            <a:ext cx="2551157" cy="3058580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 dirty="0">
                <a:solidFill>
                  <a:srgbClr val="5B9CD5"/>
                </a:solidFill>
                <a:latin typeface="Arial"/>
                <a:cs typeface="Arial"/>
              </a:rPr>
              <a:t>subnet – WAS,RDS</a:t>
            </a:r>
            <a:endParaRPr lang="en-US" sz="1200" dirty="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8506059" y="1725503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3784001" y="312136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7" y="391954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24517" y="3112796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 flipH="1">
            <a:off x="824518" y="11484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3" y="312685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 cstate="print"/>
          <a:srcRect/>
          <a:stretch>
            <a:fillRect/>
          </a:stretch>
        </p:blipFill>
        <p:spPr>
          <a:xfrm>
            <a:off x="7364037" y="3084303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044093" y="16539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377950" y="3375702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6">
            <a:extLst>
              <a:ext uri="{FF2B5EF4-FFF2-40B4-BE49-F238E27FC236}">
                <a16:creationId xmlns:a16="http://schemas.microsoft.com/office/drawing/2014/main" id="{2F09DF0A-5018-4981-8192-DB5EF290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984" y="3028914"/>
            <a:ext cx="341454" cy="35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32">
            <a:extLst>
              <a:ext uri="{FF2B5EF4-FFF2-40B4-BE49-F238E27FC236}">
                <a16:creationId xmlns:a16="http://schemas.microsoft.com/office/drawing/2014/main" id="{95E7541E-F9AF-4337-8BD7-73990C939996}"/>
              </a:ext>
            </a:extLst>
          </p:cNvPr>
          <p:cNvSpPr/>
          <p:nvPr/>
        </p:nvSpPr>
        <p:spPr>
          <a:xfrm>
            <a:off x="4719836" y="3370580"/>
            <a:ext cx="2156711" cy="129079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7" name="Graphic 19">
            <a:extLst>
              <a:ext uri="{FF2B5EF4-FFF2-40B4-BE49-F238E27FC236}">
                <a16:creationId xmlns:a16="http://schemas.microsoft.com/office/drawing/2014/main" id="{EEBB5A6C-746D-4909-A047-8DF4AC7F63D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9889" y="3380225"/>
            <a:ext cx="381000" cy="38100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1C5FC6BF-2329-4E8C-B181-83C34599A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9353821" y="2426437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5DF9B1B7-552F-4B09-8155-6098FFA422FB}"/>
              </a:ext>
            </a:extLst>
          </p:cNvPr>
          <p:cNvCxnSpPr>
            <a:cxnSpLocks/>
          </p:cNvCxnSpPr>
          <p:nvPr/>
        </p:nvCxnSpPr>
        <p:spPr>
          <a:xfrm>
            <a:off x="6873534" y="2652451"/>
            <a:ext cx="527472" cy="666429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1">
            <a:extLst>
              <a:ext uri="{FF2B5EF4-FFF2-40B4-BE49-F238E27FC236}">
                <a16:creationId xmlns:a16="http://schemas.microsoft.com/office/drawing/2014/main" id="{B4734D7C-A5F2-4C34-BAF9-F5587D01F642}"/>
              </a:ext>
            </a:extLst>
          </p:cNvPr>
          <p:cNvCxnSpPr>
            <a:cxnSpLocks/>
          </p:cNvCxnSpPr>
          <p:nvPr/>
        </p:nvCxnSpPr>
        <p:spPr>
          <a:xfrm flipV="1">
            <a:off x="6883179" y="3319643"/>
            <a:ext cx="517827" cy="6551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>
            <a:extLst>
              <a:ext uri="{FF2B5EF4-FFF2-40B4-BE49-F238E27FC236}">
                <a16:creationId xmlns:a16="http://schemas.microsoft.com/office/drawing/2014/main" id="{F04AACCD-E34B-42AA-9448-3065A5D0962C}"/>
              </a:ext>
            </a:extLst>
          </p:cNvPr>
          <p:cNvCxnSpPr>
            <a:cxnSpLocks/>
          </p:cNvCxnSpPr>
          <p:nvPr/>
        </p:nvCxnSpPr>
        <p:spPr>
          <a:xfrm flipV="1">
            <a:off x="6883178" y="3310678"/>
            <a:ext cx="517828" cy="198492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8">
            <a:extLst>
              <a:ext uri="{FF2B5EF4-FFF2-40B4-BE49-F238E27FC236}">
                <a16:creationId xmlns:a16="http://schemas.microsoft.com/office/drawing/2014/main" id="{C25E6ED9-B31C-4606-8351-2ED385444EC9}"/>
              </a:ext>
            </a:extLst>
          </p:cNvPr>
          <p:cNvCxnSpPr>
            <a:cxnSpLocks/>
          </p:cNvCxnSpPr>
          <p:nvPr/>
        </p:nvCxnSpPr>
        <p:spPr>
          <a:xfrm>
            <a:off x="7790898" y="3302062"/>
            <a:ext cx="712322" cy="89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0">
            <a:extLst>
              <a:ext uri="{FF2B5EF4-FFF2-40B4-BE49-F238E27FC236}">
                <a16:creationId xmlns:a16="http://schemas.microsoft.com/office/drawing/2014/main" id="{6697B0B6-4D61-4A5C-904A-36D72B8B4B2E}"/>
              </a:ext>
            </a:extLst>
          </p:cNvPr>
          <p:cNvCxnSpPr>
            <a:cxnSpLocks/>
          </p:cNvCxnSpPr>
          <p:nvPr/>
        </p:nvCxnSpPr>
        <p:spPr>
          <a:xfrm flipV="1">
            <a:off x="4244266" y="2595462"/>
            <a:ext cx="466988" cy="768718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0">
            <a:extLst>
              <a:ext uri="{FF2B5EF4-FFF2-40B4-BE49-F238E27FC236}">
                <a16:creationId xmlns:a16="http://schemas.microsoft.com/office/drawing/2014/main" id="{F2B4C3A5-8CB3-45BC-8814-7DAE2028BA8D}"/>
              </a:ext>
            </a:extLst>
          </p:cNvPr>
          <p:cNvCxnSpPr>
            <a:cxnSpLocks/>
          </p:cNvCxnSpPr>
          <p:nvPr/>
        </p:nvCxnSpPr>
        <p:spPr>
          <a:xfrm>
            <a:off x="4244266" y="3346250"/>
            <a:ext cx="466307" cy="780814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EB287661-A59D-4932-B1CC-9AB44152A95E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/>
          <a:stretch>
            <a:fillRect/>
          </a:stretch>
        </p:blipFill>
        <p:spPr>
          <a:xfrm>
            <a:off x="829641" y="5562264"/>
            <a:ext cx="540000" cy="540000"/>
          </a:xfrm>
          <a:prstGeom prst="rect">
            <a:avLst/>
          </a:prstGeom>
        </p:spPr>
      </p:pic>
      <p:pic>
        <p:nvPicPr>
          <p:cNvPr id="75" name="Graphic 10">
            <a:extLst>
              <a:ext uri="{FF2B5EF4-FFF2-40B4-BE49-F238E27FC236}">
                <a16:creationId xmlns:a16="http://schemas.microsoft.com/office/drawing/2014/main" id="{9A5BDC09-35A0-4FCE-B3DA-A58AA3028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9412" y="463428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8E968933-2926-44A2-8B42-D3CE381D726C}"/>
              </a:ext>
            </a:extLst>
          </p:cNvPr>
          <p:cNvCxnSpPr>
            <a:cxnSpLocks/>
          </p:cNvCxnSpPr>
          <p:nvPr/>
        </p:nvCxnSpPr>
        <p:spPr>
          <a:xfrm flipV="1">
            <a:off x="1073030" y="4977084"/>
            <a:ext cx="4109" cy="53504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8">
            <a:extLst>
              <a:ext uri="{FF2B5EF4-FFF2-40B4-BE49-F238E27FC236}">
                <a16:creationId xmlns:a16="http://schemas.microsoft.com/office/drawing/2014/main" id="{CAA01017-0388-4895-B665-ADC7737A43F8}"/>
              </a:ext>
            </a:extLst>
          </p:cNvPr>
          <p:cNvCxnSpPr>
            <a:cxnSpLocks/>
          </p:cNvCxnSpPr>
          <p:nvPr/>
        </p:nvCxnSpPr>
        <p:spPr>
          <a:xfrm>
            <a:off x="1377949" y="4834906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0">
            <a:extLst>
              <a:ext uri="{FF2B5EF4-FFF2-40B4-BE49-F238E27FC236}">
                <a16:creationId xmlns:a16="http://schemas.microsoft.com/office/drawing/2014/main" id="{AD2CA39E-B6AB-4DAF-AA34-E4F22B283D7A}"/>
              </a:ext>
            </a:extLst>
          </p:cNvPr>
          <p:cNvCxnSpPr>
            <a:cxnSpLocks/>
          </p:cNvCxnSpPr>
          <p:nvPr/>
        </p:nvCxnSpPr>
        <p:spPr>
          <a:xfrm>
            <a:off x="3516876" y="4822703"/>
            <a:ext cx="1202661" cy="531391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14">
            <a:extLst>
              <a:ext uri="{FF2B5EF4-FFF2-40B4-BE49-F238E27FC236}">
                <a16:creationId xmlns:a16="http://schemas.microsoft.com/office/drawing/2014/main" id="{B212A6F9-1D02-440C-804D-A683B65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92036" y="4598213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raphic 35">
            <a:extLst>
              <a:ext uri="{FF2B5EF4-FFF2-40B4-BE49-F238E27FC236}">
                <a16:creationId xmlns:a16="http://schemas.microsoft.com/office/drawing/2014/main" id="{FCFF7772-204F-426B-8D57-837EC038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/>
          <a:srcRect/>
          <a:stretch>
            <a:fillRect/>
          </a:stretch>
        </p:blipFill>
        <p:spPr>
          <a:xfrm>
            <a:off x="8510311" y="307781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2" cstate="print"/>
          <a:srcRect/>
          <a:stretch>
            <a:fillRect/>
          </a:stretch>
        </p:blipFill>
        <p:spPr>
          <a:xfrm>
            <a:off x="9358001" y="3895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209B7853-9A8D-4C53-AF9F-7E71BC77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458146" y="52438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Rectangle 32">
            <a:extLst>
              <a:ext uri="{FF2B5EF4-FFF2-40B4-BE49-F238E27FC236}">
                <a16:creationId xmlns:a16="http://schemas.microsoft.com/office/drawing/2014/main" id="{33FC0F9D-48C5-4E30-9841-1ED11D352EF7}"/>
              </a:ext>
            </a:extLst>
          </p:cNvPr>
          <p:cNvSpPr/>
          <p:nvPr/>
        </p:nvSpPr>
        <p:spPr>
          <a:xfrm>
            <a:off x="4710871" y="4778039"/>
            <a:ext cx="2156711" cy="129079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65" name="Graphic 19">
            <a:extLst>
              <a:ext uri="{FF2B5EF4-FFF2-40B4-BE49-F238E27FC236}">
                <a16:creationId xmlns:a16="http://schemas.microsoft.com/office/drawing/2014/main" id="{673993C5-F61A-4A4D-B7B9-4E34E9278B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710924" y="478768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176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2456294" y="104787"/>
            <a:ext cx="9630327" cy="6648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/>
                <a:ea typeface="+mn-ea"/>
                <a:cs typeface="Arial"/>
              </a:rPr>
              <a:t>AWS Cloud</a:t>
            </a:r>
          </a:p>
        </p:txBody>
      </p:sp>
      <p:pic>
        <p:nvPicPr>
          <p:cNvPr id="5" name="Graphic 35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54969" y="104787"/>
            <a:ext cx="381000" cy="381000"/>
          </a:xfrm>
          <a:prstGeom prst="rect">
            <a:avLst/>
          </a:prstGeom>
        </p:spPr>
      </p:pic>
      <p:sp>
        <p:nvSpPr>
          <p:cNvPr id="6" name="Rectangle 8"/>
          <p:cNvSpPr/>
          <p:nvPr/>
        </p:nvSpPr>
        <p:spPr>
          <a:xfrm>
            <a:off x="2835969" y="485787"/>
            <a:ext cx="9020705" cy="612419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/>
                <a:ea typeface="+mn-ea"/>
                <a:cs typeface="Arial"/>
              </a:rPr>
              <a:t>Region</a:t>
            </a:r>
          </a:p>
        </p:txBody>
      </p:sp>
      <p:pic>
        <p:nvPicPr>
          <p:cNvPr id="7" name="Graphic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5492" y="488819"/>
            <a:ext cx="450633" cy="435106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3283334" y="963033"/>
            <a:ext cx="8333365" cy="54326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rgbClr val="1E8900"/>
                </a:solidFill>
                <a:latin typeface="Arial"/>
                <a:ea typeface="+mn-ea"/>
                <a:cs typeface="Arial"/>
              </a:rPr>
              <a:t>VPC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" name="Graphic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83334" y="962238"/>
            <a:ext cx="461830" cy="472464"/>
          </a:xfrm>
          <a:prstGeom prst="rect">
            <a:avLst/>
          </a:prstGeom>
        </p:spPr>
      </p:pic>
      <p:sp>
        <p:nvSpPr>
          <p:cNvPr id="11" name="Rectangle 38"/>
          <p:cNvSpPr/>
          <p:nvPr/>
        </p:nvSpPr>
        <p:spPr>
          <a:xfrm>
            <a:off x="4008780" y="1503653"/>
            <a:ext cx="7127884" cy="464006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86613"/>
                </a:solidFill>
                <a:latin typeface="Arial"/>
                <a:ea typeface="+mn-ea"/>
                <a:cs typeface="Arial"/>
              </a:rPr>
              <a:t>Elastic Beanstalk container</a:t>
            </a:r>
          </a:p>
        </p:txBody>
      </p:sp>
      <p:pic>
        <p:nvPicPr>
          <p:cNvPr id="12" name="Graphic 42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4008780" y="1503653"/>
            <a:ext cx="381000" cy="381000"/>
          </a:xfrm>
          <a:prstGeom prst="rect">
            <a:avLst/>
          </a:prstGeom>
        </p:spPr>
      </p:pic>
      <p:pic>
        <p:nvPicPr>
          <p:cNvPr id="13" name="Graphic 5"/>
          <p:cNvPicPr>
            <a:picLocks noChangeAspect="1" noChangeArrowheads="1"/>
          </p:cNvPicPr>
          <p:nvPr/>
        </p:nvPicPr>
        <p:blipFill rotWithShape="1">
          <a:blip r:embed="rId6" cstate="print"/>
          <a:srcRect/>
          <a:stretch>
            <a:fillRect/>
          </a:stretch>
        </p:blipFill>
        <p:spPr>
          <a:xfrm>
            <a:off x="10802406" y="556487"/>
            <a:ext cx="370116" cy="35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8"/>
          <p:cNvPicPr>
            <a:picLocks noChangeAspect="1" noChangeArrowheads="1"/>
          </p:cNvPicPr>
          <p:nvPr/>
        </p:nvPicPr>
        <p:blipFill rotWithShape="1">
          <a:blip r:embed="rId7" cstate="print"/>
          <a:srcRect/>
          <a:stretch>
            <a:fillRect/>
          </a:stretch>
        </p:blipFill>
        <p:spPr>
          <a:xfrm>
            <a:off x="9476944" y="548624"/>
            <a:ext cx="347564" cy="347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2"/>
          <p:cNvSpPr/>
          <p:nvPr/>
        </p:nvSpPr>
        <p:spPr>
          <a:xfrm>
            <a:off x="4824051" y="4841275"/>
            <a:ext cx="2195293" cy="1213632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>
                <a:solidFill>
                  <a:srgbClr val="1E8900"/>
                </a:solidFill>
                <a:latin typeface="Arial"/>
                <a:cs typeface="Arial"/>
              </a:rPr>
              <a:t> - WEB2</a:t>
            </a:r>
            <a:endParaRPr lang="en-US" sz="120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6" name="Graphic 19"/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4824104" y="4841955"/>
            <a:ext cx="381000" cy="381000"/>
          </a:xfrm>
          <a:prstGeom prst="rect">
            <a:avLst/>
          </a:prstGeom>
        </p:spPr>
      </p:pic>
      <p:sp>
        <p:nvSpPr>
          <p:cNvPr id="17" name="Rectangle 7"/>
          <p:cNvSpPr/>
          <p:nvPr/>
        </p:nvSpPr>
        <p:spPr>
          <a:xfrm>
            <a:off x="4724945" y="1876425"/>
            <a:ext cx="3047455" cy="1285875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 dirty="0">
                <a:solidFill>
                  <a:srgbClr val="5B9CD5"/>
                </a:solidFill>
                <a:latin typeface="Arial"/>
                <a:cs typeface="Arial"/>
              </a:rPr>
              <a:t>subnet – WAS</a:t>
            </a:r>
            <a:endParaRPr lang="en-US" sz="1200" dirty="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8" name="Graphic 21"/>
          <p:cNvPicPr>
            <a:picLocks noChangeAspect="1"/>
          </p:cNvPicPr>
          <p:nvPr/>
        </p:nvPicPr>
        <p:blipFill rotWithShape="1">
          <a:blip r:embed="rId9" cstate="print"/>
          <a:stretch>
            <a:fillRect/>
          </a:stretch>
        </p:blipFill>
        <p:spPr>
          <a:xfrm>
            <a:off x="4732478" y="1873421"/>
            <a:ext cx="381000" cy="381000"/>
          </a:xfrm>
          <a:prstGeom prst="rect">
            <a:avLst/>
          </a:prstGeom>
        </p:spPr>
      </p:pic>
      <p:pic>
        <p:nvPicPr>
          <p:cNvPr id="19" name="Graphic 19"/>
          <p:cNvPicPr>
            <a:picLocks noChangeAspect="1" noChangeArrowheads="1"/>
          </p:cNvPicPr>
          <p:nvPr/>
        </p:nvPicPr>
        <p:blipFill rotWithShape="1">
          <a:blip r:embed="rId10" cstate="print"/>
          <a:srcRect/>
          <a:stretch>
            <a:fillRect/>
          </a:stretch>
        </p:blipFill>
        <p:spPr>
          <a:xfrm>
            <a:off x="9943570" y="545693"/>
            <a:ext cx="350494" cy="35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raphic 6"/>
          <p:cNvPicPr>
            <a:picLocks noChangeAspect="1" noChangeArrowheads="1"/>
          </p:cNvPicPr>
          <p:nvPr/>
        </p:nvPicPr>
        <p:blipFill rotWithShape="1">
          <a:blip r:embed="rId11" cstate="print"/>
          <a:srcRect/>
          <a:stretch>
            <a:fillRect/>
          </a:stretch>
        </p:blipFill>
        <p:spPr>
          <a:xfrm>
            <a:off x="10384236" y="547523"/>
            <a:ext cx="347280" cy="34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raphic 24"/>
          <p:cNvPicPr>
            <a:picLocks noChangeAspect="1" noChangeArrowheads="1"/>
          </p:cNvPicPr>
          <p:nvPr/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6849931" y="408058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7001196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8350946" y="533204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raphic 6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11245822" y="556487"/>
            <a:ext cx="370878" cy="3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14"/>
          <p:cNvPicPr>
            <a:picLocks noChangeAspect="1" noChangeArrowheads="1"/>
          </p:cNvPicPr>
          <p:nvPr/>
        </p:nvPicPr>
        <p:blipFill rotWithShape="1">
          <a:blip r:embed="rId15" cstate="print"/>
          <a:srcRect/>
          <a:stretch>
            <a:fillRect/>
          </a:stretch>
        </p:blipFill>
        <p:spPr>
          <a:xfrm>
            <a:off x="872142" y="3465221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23"/>
          <p:cNvPicPr>
            <a:picLocks noChangeAspect="1" noChangeArrowheads="1"/>
          </p:cNvPicPr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 flipH="1">
            <a:off x="872143" y="1643772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raphic 10"/>
          <p:cNvPicPr>
            <a:picLocks noChangeAspect="1" noChangeArrowheads="1"/>
          </p:cNvPicPr>
          <p:nvPr/>
        </p:nvPicPr>
        <p:blipFill rotWithShape="1">
          <a:blip r:embed="rId17" cstate="print"/>
          <a:srcRect/>
          <a:stretch>
            <a:fillRect/>
          </a:stretch>
        </p:blipFill>
        <p:spPr>
          <a:xfrm>
            <a:off x="3050448" y="3503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raphic 31"/>
          <p:cNvPicPr>
            <a:picLocks noChangeAspect="1" noChangeArrowheads="1"/>
          </p:cNvPicPr>
          <p:nvPr/>
        </p:nvPicPr>
        <p:blipFill rotWithShape="1">
          <a:blip r:embed="rId18" cstate="print"/>
          <a:srcRect/>
          <a:stretch>
            <a:fillRect/>
          </a:stretch>
        </p:blipFill>
        <p:spPr>
          <a:xfrm>
            <a:off x="6853048" y="349668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091718" y="2149203"/>
            <a:ext cx="4109" cy="12686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8">
            <a:extLst>
              <a:ext uri="{FF2B5EF4-FFF2-40B4-BE49-F238E27FC236}">
                <a16:creationId xmlns:a16="http://schemas.microsoft.com/office/drawing/2014/main" id="{5A386A8D-F06E-43F9-ACEE-379F0CDAD48C}"/>
              </a:ext>
            </a:extLst>
          </p:cNvPr>
          <p:cNvCxnSpPr>
            <a:cxnSpLocks/>
          </p:cNvCxnSpPr>
          <p:nvPr/>
        </p:nvCxnSpPr>
        <p:spPr>
          <a:xfrm>
            <a:off x="1425575" y="3728127"/>
            <a:ext cx="1644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EB287661-A59D-4932-B1CC-9AB44152A95E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/>
          <a:stretch>
            <a:fillRect/>
          </a:stretch>
        </p:blipFill>
        <p:spPr>
          <a:xfrm>
            <a:off x="839166" y="4628814"/>
            <a:ext cx="540000" cy="540000"/>
          </a:xfrm>
          <a:prstGeom prst="rect">
            <a:avLst/>
          </a:prstGeom>
        </p:spPr>
      </p:pic>
      <p:cxnSp>
        <p:nvCxnSpPr>
          <p:cNvPr id="76" name="Straight Arrow Connector 8">
            <a:extLst>
              <a:ext uri="{FF2B5EF4-FFF2-40B4-BE49-F238E27FC236}">
                <a16:creationId xmlns:a16="http://schemas.microsoft.com/office/drawing/2014/main" id="{8E968933-2926-44A2-8B42-D3CE381D726C}"/>
              </a:ext>
            </a:extLst>
          </p:cNvPr>
          <p:cNvCxnSpPr>
            <a:cxnSpLocks/>
            <a:stCxn id="74" idx="0"/>
            <a:endCxn id="34" idx="2"/>
          </p:cNvCxnSpPr>
          <p:nvPr/>
        </p:nvCxnSpPr>
        <p:spPr>
          <a:xfrm rot="16200000" flipV="1">
            <a:off x="761283" y="4280931"/>
            <a:ext cx="693693" cy="20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35">
            <a:extLst>
              <a:ext uri="{FF2B5EF4-FFF2-40B4-BE49-F238E27FC236}">
                <a16:creationId xmlns:a16="http://schemas.microsoft.com/office/drawing/2014/main" id="{FCFF7772-204F-426B-8D57-837EC038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/>
          <a:srcRect/>
          <a:stretch>
            <a:fillRect/>
          </a:stretch>
        </p:blipFill>
        <p:spPr>
          <a:xfrm>
            <a:off x="7936010" y="188830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raphic 53"/>
          <p:cNvPicPr>
            <a:picLocks noChangeAspect="1" noChangeArrowheads="1"/>
          </p:cNvPicPr>
          <p:nvPr/>
        </p:nvPicPr>
        <p:blipFill rotWithShape="1">
          <a:blip r:embed="rId21" cstate="print"/>
          <a:srcRect/>
          <a:stretch>
            <a:fillRect/>
          </a:stretch>
        </p:blipFill>
        <p:spPr>
          <a:xfrm>
            <a:off x="8987647" y="232767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60">
            <a:extLst>
              <a:ext uri="{FF2B5EF4-FFF2-40B4-BE49-F238E27FC236}">
                <a16:creationId xmlns:a16="http://schemas.microsoft.com/office/drawing/2014/main" id="{209B7853-9A8D-4C53-AF9F-7E71BC771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667696" y="53200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8">
            <a:extLst>
              <a:ext uri="{FF2B5EF4-FFF2-40B4-BE49-F238E27FC236}">
                <a16:creationId xmlns:a16="http://schemas.microsoft.com/office/drawing/2014/main" id="{E2EB1470-3316-4AD0-A03F-491A414937D1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457761" y="3725280"/>
            <a:ext cx="3395287" cy="4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8">
            <a:extLst>
              <a:ext uri="{FF2B5EF4-FFF2-40B4-BE49-F238E27FC236}">
                <a16:creationId xmlns:a16="http://schemas.microsoft.com/office/drawing/2014/main" id="{76575C21-7F57-4866-93FD-D7909E1F880F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 rot="5400000">
            <a:off x="6348371" y="4111114"/>
            <a:ext cx="303489" cy="11568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26" idx="0"/>
            <a:endCxn id="42" idx="2"/>
          </p:cNvCxnSpPr>
          <p:nvPr/>
        </p:nvCxnSpPr>
        <p:spPr>
          <a:xfrm rot="5400000" flipH="1" flipV="1">
            <a:off x="7016736" y="4015675"/>
            <a:ext cx="126706" cy="31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>
            <a:extLst>
              <a:ext uri="{FF2B5EF4-FFF2-40B4-BE49-F238E27FC236}">
                <a16:creationId xmlns:a16="http://schemas.microsoft.com/office/drawing/2014/main" id="{D5377BF9-AF75-4EBE-AC31-8C28D943A194}"/>
              </a:ext>
            </a:extLst>
          </p:cNvPr>
          <p:cNvSpPr/>
          <p:nvPr/>
        </p:nvSpPr>
        <p:spPr>
          <a:xfrm>
            <a:off x="7575656" y="4850239"/>
            <a:ext cx="2120794" cy="1203987"/>
          </a:xfrm>
          <a:prstGeom prst="rect">
            <a:avLst/>
          </a:prstGeom>
          <a:solidFill>
            <a:srgbClr val="1D8900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/>
                <a:ea typeface="+mn-ea"/>
                <a:cs typeface="Arial"/>
              </a:rPr>
              <a:t>Public subnet</a:t>
            </a:r>
            <a:r>
              <a:rPr lang="en-US" sz="1200" dirty="0">
                <a:solidFill>
                  <a:srgbClr val="1E8900"/>
                </a:solidFill>
                <a:latin typeface="Arial"/>
                <a:cs typeface="Arial"/>
              </a:rPr>
              <a:t> - WEB</a:t>
            </a:r>
            <a:endParaRPr lang="en-US" sz="1200" dirty="0">
              <a:solidFill>
                <a:srgbClr val="1E89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3" name="Graphic 19">
            <a:extLst>
              <a:ext uri="{FF2B5EF4-FFF2-40B4-BE49-F238E27FC236}">
                <a16:creationId xmlns:a16="http://schemas.microsoft.com/office/drawing/2014/main" id="{AA48A2D6-FE84-43A6-A9B4-8579EBA19D0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tretch>
            <a:fillRect/>
          </a:stretch>
        </p:blipFill>
        <p:spPr>
          <a:xfrm>
            <a:off x="7575708" y="4850919"/>
            <a:ext cx="381000" cy="381000"/>
          </a:xfrm>
          <a:prstGeom prst="rect">
            <a:avLst/>
          </a:prstGeom>
        </p:spPr>
      </p:pic>
      <p:cxnSp>
        <p:nvCxnSpPr>
          <p:cNvPr id="88" name="Elbow Connector 18">
            <a:extLst>
              <a:ext uri="{FF2B5EF4-FFF2-40B4-BE49-F238E27FC236}">
                <a16:creationId xmlns:a16="http://schemas.microsoft.com/office/drawing/2014/main" id="{76575C21-7F57-4866-93FD-D7909E1F880F}"/>
              </a:ext>
            </a:extLst>
          </p:cNvPr>
          <p:cNvCxnSpPr>
            <a:cxnSpLocks/>
            <a:stCxn id="26" idx="2"/>
            <a:endCxn id="70" idx="0"/>
          </p:cNvCxnSpPr>
          <p:nvPr/>
        </p:nvCxnSpPr>
        <p:spPr>
          <a:xfrm rot="16200000" flipH="1">
            <a:off x="7701066" y="3915251"/>
            <a:ext cx="312453" cy="155752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355F1620-709A-6C4D-A2F6-D3178E2AF71A}"/>
              </a:ext>
            </a:extLst>
          </p:cNvPr>
          <p:cNvCxnSpPr>
            <a:stCxn id="17" idx="3"/>
            <a:endCxn id="95" idx="1"/>
          </p:cNvCxnSpPr>
          <p:nvPr/>
        </p:nvCxnSpPr>
        <p:spPr>
          <a:xfrm flipV="1">
            <a:off x="7772400" y="2512878"/>
            <a:ext cx="753020" cy="64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60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5696271" y="231216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Rectangle 7"/>
          <p:cNvSpPr/>
          <p:nvPr/>
        </p:nvSpPr>
        <p:spPr>
          <a:xfrm>
            <a:off x="8525420" y="1863456"/>
            <a:ext cx="2390230" cy="1298844"/>
          </a:xfrm>
          <a:prstGeom prst="rect">
            <a:avLst/>
          </a:prstGeom>
          <a:solidFill>
            <a:srgbClr val="007CBC">
              <a:alpha val="98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45720" rIns="91440" bIns="45720" anchor="t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/>
                <a:ea typeface="+mn-ea"/>
                <a:cs typeface="Arial"/>
              </a:rPr>
              <a:t>Private </a:t>
            </a:r>
            <a:r>
              <a:rPr lang="en-US" sz="1200" dirty="0">
                <a:solidFill>
                  <a:srgbClr val="5B9CD5"/>
                </a:solidFill>
                <a:latin typeface="Arial"/>
                <a:cs typeface="Arial"/>
              </a:rPr>
              <a:t>subnet – RDS</a:t>
            </a:r>
            <a:endParaRPr lang="en-US" sz="1200" dirty="0">
              <a:solidFill>
                <a:srgbClr val="5B9CD5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96" name="Graphic 21"/>
          <p:cNvPicPr>
            <a:picLocks noChangeAspect="1"/>
          </p:cNvPicPr>
          <p:nvPr/>
        </p:nvPicPr>
        <p:blipFill rotWithShape="1">
          <a:blip r:embed="rId22" cstate="print"/>
          <a:stretch>
            <a:fillRect/>
          </a:stretch>
        </p:blipFill>
        <p:spPr>
          <a:xfrm>
            <a:off x="8523428" y="1854371"/>
            <a:ext cx="354969" cy="354969"/>
          </a:xfrm>
          <a:prstGeom prst="rect">
            <a:avLst/>
          </a:prstGeom>
        </p:spPr>
      </p:pic>
      <p:cxnSp>
        <p:nvCxnSpPr>
          <p:cNvPr id="99" name="Straight Arrow Connector 1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endCxn id="42" idx="0"/>
          </p:cNvCxnSpPr>
          <p:nvPr/>
        </p:nvCxnSpPr>
        <p:spPr>
          <a:xfrm rot="16200000" flipH="1">
            <a:off x="6931221" y="3346253"/>
            <a:ext cx="296280" cy="457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7">
            <a:extLst>
              <a:ext uri="{FF2B5EF4-FFF2-40B4-BE49-F238E27FC236}">
                <a16:creationId xmlns:a16="http://schemas.microsoft.com/office/drawing/2014/main" id="{355F1620-709A-6C4D-A2F6-D3178E2AF71A}"/>
              </a:ext>
            </a:extLst>
          </p:cNvPr>
          <p:cNvCxnSpPr>
            <a:stCxn id="53" idx="2"/>
          </p:cNvCxnSpPr>
          <p:nvPr/>
        </p:nvCxnSpPr>
        <p:spPr>
          <a:xfrm rot="5400000">
            <a:off x="8083984" y="2424449"/>
            <a:ext cx="159568" cy="16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83797"/>
      </p:ext>
    </p:extLst>
  </p:cSld>
  <p:clrMapOvr>
    <a:masterClrMapping/>
  </p:clrMapOvr>
  <p:transition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7718" y="403412"/>
            <a:ext cx="169432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</a:rPr>
              <a:t>AWS 추가사항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3579" y="984166"/>
            <a:ext cx="1631577" cy="1314226"/>
          </a:xfrm>
          <a:prstGeom prst="rect">
            <a:avLst/>
          </a:prstGeom>
        </p:spPr>
      </p:pic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46190" y="1269626"/>
            <a:ext cx="6883167" cy="3560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1286" y="2332298"/>
            <a:ext cx="2743199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>
                <a:ea typeface="맑은 고딕"/>
                <a:cs typeface="Calibri"/>
              </a:rPr>
              <a:t>Ver 2.335</a:t>
            </a:r>
            <a:endParaRPr lang="ko-KR" altLang="en-US"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239</ep:Words>
  <ep:PresentationFormat>와이드스크린</ep:PresentationFormat>
  <ep:Paragraphs>40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KSA Project</vt:lpstr>
      <vt:lpstr>슬라이드 2</vt:lpstr>
      <vt:lpstr>개발환경구성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2022-03-05T04:55:10.000</dcterms:created>
  <dc:creator>Jang su min</dc:creator>
  <cp:lastModifiedBy>Jang su min</cp:lastModifiedBy>
  <dcterms:modified xsi:type="dcterms:W3CDTF">2022-03-12T00:01:35.059</dcterms:modified>
  <cp:revision>244</cp:revision>
  <dc:title>KSA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