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9" r:id="rId1"/>
  </p:sldMasterIdLst>
  <p:notesMasterIdLst>
    <p:notesMasterId r:id="rId2"/>
  </p:notesMasterIdLst>
  <p:sldIdLst>
    <p:sldId id="256" r:id="rId3"/>
    <p:sldId id="258" r:id="rId4"/>
    <p:sldId id="259" r:id="rId5"/>
    <p:sldId id="267" r:id="rId6"/>
    <p:sldId id="270" r:id="rId7"/>
    <p:sldId id="271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18" Type="http://schemas.openxmlformats.org/officeDocument/2006/relationships/image" Target="../media/image43.png"  /><Relationship Id="rId19" Type="http://schemas.openxmlformats.org/officeDocument/2006/relationships/image" Target="../media/image45.png"  /><Relationship Id="rId2" Type="http://schemas.openxmlformats.org/officeDocument/2006/relationships/image" Target="../media/image29.png"  /><Relationship Id="rId20" Type="http://schemas.openxmlformats.org/officeDocument/2006/relationships/image" Target="../media/image46.png"  /><Relationship Id="rId21" Type="http://schemas.openxmlformats.org/officeDocument/2006/relationships/image" Target="../media/image47.png"  /><Relationship Id="rId22" Type="http://schemas.openxmlformats.org/officeDocument/2006/relationships/image" Target="../media/image48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19" Type="http://schemas.openxmlformats.org/officeDocument/2006/relationships/image" Target="../media/image22.png"  /><Relationship Id="rId2" Type="http://schemas.openxmlformats.org/officeDocument/2006/relationships/image" Target="../media/image5.png"  /><Relationship Id="rId20" Type="http://schemas.openxmlformats.org/officeDocument/2006/relationships/image" Target="../media/image23.png"  /><Relationship Id="rId21" Type="http://schemas.openxmlformats.org/officeDocument/2006/relationships/image" Target="../media/image11.png"  /><Relationship Id="rId22" Type="http://schemas.openxmlformats.org/officeDocument/2006/relationships/image" Target="../media/image16.png"  /><Relationship Id="rId23" Type="http://schemas.openxmlformats.org/officeDocument/2006/relationships/image" Target="../media/image24.png"  /><Relationship Id="rId24" Type="http://schemas.openxmlformats.org/officeDocument/2006/relationships/image" Target="../media/image12.png"  /><Relationship Id="rId25" Type="http://schemas.openxmlformats.org/officeDocument/2006/relationships/image" Target="../media/image25.png"  /><Relationship Id="rId26" Type="http://schemas.openxmlformats.org/officeDocument/2006/relationships/image" Target="../media/image26.png"  /><Relationship Id="rId27" Type="http://schemas.openxmlformats.org/officeDocument/2006/relationships/image" Target="../media/image16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16" Type="http://schemas.openxmlformats.org/officeDocument/2006/relationships/image" Target="../media/image18.png"  /><Relationship Id="rId17" Type="http://schemas.openxmlformats.org/officeDocument/2006/relationships/image" Target="../media/image19.png"  /><Relationship Id="rId18" Type="http://schemas.openxmlformats.org/officeDocument/2006/relationships/image" Target="../media/image20.png"  /><Relationship Id="rId19" Type="http://schemas.openxmlformats.org/officeDocument/2006/relationships/image" Target="../media/image21.png"  /><Relationship Id="rId2" Type="http://schemas.openxmlformats.org/officeDocument/2006/relationships/image" Target="../media/image5.png"  /><Relationship Id="rId20" Type="http://schemas.openxmlformats.org/officeDocument/2006/relationships/image" Target="../media/image22.png"  /><Relationship Id="rId21" Type="http://schemas.openxmlformats.org/officeDocument/2006/relationships/image" Target="../media/image23.png"  /><Relationship Id="rId22" Type="http://schemas.openxmlformats.org/officeDocument/2006/relationships/image" Target="../media/image11.png"  /><Relationship Id="rId23" Type="http://schemas.openxmlformats.org/officeDocument/2006/relationships/image" Target="../media/image16.png"  /><Relationship Id="rId24" Type="http://schemas.openxmlformats.org/officeDocument/2006/relationships/image" Target="../media/image24.png"  /><Relationship Id="rId25" Type="http://schemas.openxmlformats.org/officeDocument/2006/relationships/image" Target="../media/image12.png"  /><Relationship Id="rId26" Type="http://schemas.openxmlformats.org/officeDocument/2006/relationships/image" Target="../media/image25.png"  /><Relationship Id="rId27" Type="http://schemas.openxmlformats.org/officeDocument/2006/relationships/image" Target="../media/image26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18" Type="http://schemas.openxmlformats.org/officeDocument/2006/relationships/image" Target="../media/image43.png"  /><Relationship Id="rId19" Type="http://schemas.openxmlformats.org/officeDocument/2006/relationships/image" Target="../media/image44.png"  /><Relationship Id="rId2" Type="http://schemas.openxmlformats.org/officeDocument/2006/relationships/image" Target="../media/image29.png"  /><Relationship Id="rId20" Type="http://schemas.openxmlformats.org/officeDocument/2006/relationships/image" Target="../media/image45.png"  /><Relationship Id="rId21" Type="http://schemas.openxmlformats.org/officeDocument/2006/relationships/image" Target="../media/image46.png"  /><Relationship Id="rId22" Type="http://schemas.openxmlformats.org/officeDocument/2006/relationships/image" Target="../media/image47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18" Type="http://schemas.openxmlformats.org/officeDocument/2006/relationships/image" Target="../media/image43.png"  /><Relationship Id="rId19" Type="http://schemas.openxmlformats.org/officeDocument/2006/relationships/image" Target="../media/image44.png"  /><Relationship Id="rId2" Type="http://schemas.openxmlformats.org/officeDocument/2006/relationships/image" Target="../media/image29.png"  /><Relationship Id="rId20" Type="http://schemas.openxmlformats.org/officeDocument/2006/relationships/image" Target="../media/image45.png"  /><Relationship Id="rId21" Type="http://schemas.openxmlformats.org/officeDocument/2006/relationships/image" Target="../media/image46.png"  /><Relationship Id="rId22" Type="http://schemas.openxmlformats.org/officeDocument/2006/relationships/image" Target="../media/image47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824051" y="4841275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824104" y="4841955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724945" y="1876425"/>
            <a:ext cx="3047455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47324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700119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8350946" y="533204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/>
          <a:srcRect/>
          <a:stretch>
            <a:fillRect/>
          </a:stretch>
        </p:blipFill>
        <p:spPr>
          <a:xfrm>
            <a:off x="7936010" y="188830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8987647" y="232767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667696" y="53200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>
            <a:extLst>
              <a:ext uri="{FF2B5EF4-FFF2-40B4-BE49-F238E27FC236}">
                <a16:creationId xmlns:a16="http://schemas.microsoft.com/office/drawing/2014/main" id="{E2EB1470-3316-4AD0-A03F-491A414937D1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>
            <a:extLst>
              <a:ext uri="{FF2B5EF4-FFF2-40B4-BE49-F238E27FC236}">
                <a16:creationId xmlns:a16="http://schemas.microsoft.com/office/drawing/2014/main" id="{76575C21-7F57-4866-93FD-D7909E1F880F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 rot="5400000">
            <a:off x="6348371" y="4111114"/>
            <a:ext cx="303489" cy="11568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>
            <a:extLst>
              <a:ext uri="{FF2B5EF4-FFF2-40B4-BE49-F238E27FC236}">
                <a16:creationId xmlns:a16="http://schemas.microsoft.com/office/drawing/2014/main" id="{D5377BF9-AF75-4EBE-AC31-8C28D943A194}"/>
              </a:ext>
            </a:extLst>
          </p:cNvPr>
          <p:cNvSpPr/>
          <p:nvPr/>
        </p:nvSpPr>
        <p:spPr>
          <a:xfrm>
            <a:off x="7575656" y="48502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 dirty="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 dirty="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3" name="Graphic 19">
            <a:extLst>
              <a:ext uri="{FF2B5EF4-FFF2-40B4-BE49-F238E27FC236}">
                <a16:creationId xmlns:a16="http://schemas.microsoft.com/office/drawing/2014/main" id="{AA48A2D6-FE84-43A6-A9B4-8579EBA19D0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7575708" y="4850919"/>
            <a:ext cx="381000" cy="381000"/>
          </a:xfrm>
          <a:prstGeom prst="rect">
            <a:avLst/>
          </a:prstGeom>
        </p:spPr>
      </p:pic>
      <p:cxnSp>
        <p:nvCxnSpPr>
          <p:cNvPr id="88" name="Elbow Connector 18">
            <a:extLst>
              <a:ext uri="{FF2B5EF4-FFF2-40B4-BE49-F238E27FC236}">
                <a16:creationId xmlns:a16="http://schemas.microsoft.com/office/drawing/2014/main" id="{76575C21-7F57-4866-93FD-D7909E1F880F}"/>
              </a:ext>
            </a:extLst>
          </p:cNvPr>
          <p:cNvCxnSpPr>
            <a:cxnSpLocks/>
            <a:stCxn id="26" idx="2"/>
            <a:endCxn id="70" idx="0"/>
          </p:cNvCxnSpPr>
          <p:nvPr/>
        </p:nvCxnSpPr>
        <p:spPr>
          <a:xfrm rot="16200000" flipH="1">
            <a:off x="7701066" y="3915251"/>
            <a:ext cx="312453" cy="15575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>
            <a:stCxn id="17" idx="3"/>
            <a:endCxn id="95" idx="1"/>
          </p:cNvCxnSpPr>
          <p:nvPr/>
        </p:nvCxnSpPr>
        <p:spPr>
          <a:xfrm flipV="1">
            <a:off x="7772400" y="2512878"/>
            <a:ext cx="753020" cy="64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696271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8525420" y="1863456"/>
            <a:ext cx="2390230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2" cstate="print"/>
          <a:stretch>
            <a:fillRect/>
          </a:stretch>
        </p:blipFill>
        <p:spPr>
          <a:xfrm>
            <a:off x="8523428" y="1854371"/>
            <a:ext cx="354969" cy="354969"/>
          </a:xfrm>
          <a:prstGeom prst="rect">
            <a:avLst/>
          </a:prstGeom>
        </p:spPr>
      </p:pic>
      <p:cxnSp>
        <p:nvCxnSpPr>
          <p:cNvPr id="99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2" idx="0"/>
          </p:cNvCxnSpPr>
          <p:nvPr/>
        </p:nvCxnSpPr>
        <p:spPr>
          <a:xfrm rot="16200000" flipH="1">
            <a:off x="6931221" y="3346253"/>
            <a:ext cx="296280" cy="457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>
            <a:stCxn id="53" idx="2"/>
          </p:cNvCxnSpPr>
          <p:nvPr/>
        </p:nvCxnSpPr>
        <p:spPr>
          <a:xfrm rot="5400000">
            <a:off x="8083984" y="2424449"/>
            <a:ext cx="159568" cy="16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837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69804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개발 소프트 </a:t>
                      </a:r>
                      <a:r>
                        <a:rPr lang="ko-KR" altLang="en-US" err="1"/>
                        <a:t>웨어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Guest </a:t>
                      </a:r>
                      <a:r>
                        <a:rPr lang="en-US" altLang="ko-KR" sz="2300" err="1"/>
                        <a:t>Os</a:t>
                      </a:r>
                      <a:r>
                        <a:rPr lang="en-US" altLang="ko-KR" sz="2300"/>
                        <a:t> - Ubuntu Linux</a:t>
                      </a:r>
                      <a:endParaRPr lang="en-US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Host </a:t>
                      </a:r>
                      <a:r>
                        <a:rPr lang="en-US" altLang="ko-KR" sz="2300" err="1"/>
                        <a:t>Os</a:t>
                      </a:r>
                      <a:r>
                        <a:rPr lang="en-US" altLang="ko-KR" sz="230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Server - AWS</a:t>
                      </a:r>
                      <a:r>
                        <a:rPr lang="ko-KR" altLang="en-US" sz="2300"/>
                        <a:t> </a:t>
                      </a:r>
                      <a:r>
                        <a:rPr lang="en-US" altLang="ko-KR" sz="230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DBMS - </a:t>
                      </a:r>
                      <a:r>
                        <a:rPr lang="en-US" altLang="ko-KR" sz="2300" err="1"/>
                        <a:t>Mysql</a:t>
                      </a:r>
                      <a:endParaRPr lang="en-US" altLang="ko-KR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요구사항 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Miro,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 err="1"/>
                        <a:t>Github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구현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</a:t>
                      </a:r>
                      <a:r>
                        <a:rPr lang="en-US" altLang="ko-KR" sz="2100" spc="0" err="1"/>
                        <a:t>Inteli</a:t>
                      </a:r>
                      <a:r>
                        <a:rPr lang="en-US" altLang="ko-KR" sz="2100" spc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설계</a:t>
                      </a:r>
                      <a:r>
                        <a:rPr lang="en-US" altLang="ko-KR" sz="2100" spc="0"/>
                        <a:t>/</a:t>
                      </a:r>
                      <a:r>
                        <a:rPr lang="ko-KR" altLang="en-US" sz="2100" spc="0"/>
                        <a:t>모델링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</a:t>
                      </a:r>
                      <a:r>
                        <a:rPr lang="en-US" altLang="ko-KR" sz="2100" spc="0" err="1"/>
                        <a:t>Inteli</a:t>
                      </a:r>
                      <a:r>
                        <a:rPr lang="en-US" altLang="ko-KR" sz="2100" spc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테스터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형상</a:t>
                      </a:r>
                      <a:r>
                        <a:rPr lang="en-US" altLang="ko-KR" sz="2100" spc="0"/>
                        <a:t> </a:t>
                      </a:r>
                      <a:r>
                        <a:rPr lang="ko-KR" altLang="en-US" sz="2100" spc="0"/>
                        <a:t>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Git</a:t>
                      </a:r>
                      <a:endParaRPr lang="ko-KR" altLang="en-US" sz="2100" spc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/>
                        <a:t>개발언어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Java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빌드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배포도구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2742"/>
              </p:ext>
            </p:extLst>
          </p:nvPr>
        </p:nvGraphicFramePr>
        <p:xfrm>
          <a:off x="395468" y="1041721"/>
          <a:ext cx="9183867" cy="51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항    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버</a:t>
                      </a:r>
                      <a:r>
                        <a:rPr lang="ko-KR" altLang="en-US"/>
                        <a:t>   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20H2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54"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Android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Studio</a:t>
                      </a:r>
                      <a:r>
                        <a:rPr lang="ko-KR" altLang="en-US"/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ver</a:t>
                      </a:r>
                      <a:r>
                        <a:rPr lang="ko-KR" altLang="en-US"/>
                        <a:t> 2021.1.1 Pach2 </a:t>
                      </a:r>
                      <a:r>
                        <a:rPr lang="ko-KR" altLang="en-US" err="1"/>
                        <a:t>for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Window</a:t>
                      </a:r>
                      <a:r>
                        <a:rPr lang="ko-KR" altLang="en-US"/>
                        <a:t> 64dit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31.0.1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Inteli</a:t>
                      </a:r>
                      <a:r>
                        <a:rPr lang="en-US" altLang="ko-KR"/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2021.3.2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Ubuntu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(Impish Indri)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ver</a:t>
                      </a:r>
                      <a:r>
                        <a:rPr lang="en-US" sz="1800" b="0" i="0" u="none" strike="noStrike" noProof="0"/>
                        <a:t> 5.13</a:t>
                      </a:r>
                      <a:endParaRPr lang="en-US" altLang="ko-K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72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Spring Boot Dependency </a:t>
            </a:r>
            <a:endParaRPr lang="ko-KR" altLang="en-US">
              <a:ea typeface="맑은 고딕"/>
              <a:cs typeface="Calibri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/>
                <a:gridCol w="6671140"/>
              </a:tblGrid>
              <a:tr h="51671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구    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Dependency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03662">
                <a:tc>
                  <a:txBody>
                    <a:bodyPr vert="horz" lIns="91440" tIns="45720" rIns="91440" bIns="45720" anchor="t" anchorCtr="0"/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endParaRPr lang="ko-KR" altLang="en-US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/>
                        <a:t>SpringBoot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Lombok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Boot DevTools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Web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Data JPA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Mysql Driver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Spring Security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OAuth2 Client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  <a:endParaRPr lang="en-US" sz="120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23030" y="1465553"/>
            <a:ext cx="7783170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  <a:endParaRPr lang="en-US" sz="1200">
              <a:solidFill>
                <a:srgbClr val="d86613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3030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609271" y="4673187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09324" y="4673867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276710" y="1876425"/>
            <a:ext cx="2430011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752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10464022" y="2403872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/>
          <p:cNvCxnSpPr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stCxn id="26" idx="2"/>
            <a:endCxn id="15" idx="0"/>
          </p:cNvCxnSpPr>
          <p:nvPr/>
        </p:nvCxnSpPr>
        <p:spPr>
          <a:xfrm rot="5400000">
            <a:off x="6325024" y="3919680"/>
            <a:ext cx="135401" cy="137161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8518336" y="47573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8518388" y="4758019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stCxn id="26" idx="2"/>
            <a:endCxn id="70" idx="0"/>
          </p:cNvCxnSpPr>
          <p:nvPr/>
        </p:nvCxnSpPr>
        <p:spPr>
          <a:xfrm rot="5400000" flipV="1">
            <a:off x="8218855" y="3397461"/>
            <a:ext cx="219553" cy="250020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/>
          <p:cNvCxnSpPr>
            <a:stCxn id="48" idx="3"/>
            <a:endCxn id="95" idx="1"/>
          </p:cNvCxnSpPr>
          <p:nvPr/>
        </p:nvCxnSpPr>
        <p:spPr>
          <a:xfrm>
            <a:off x="9012891" y="2519363"/>
            <a:ext cx="312628" cy="303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5149424" y="233905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325520" y="1864016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9323528" y="1854931"/>
            <a:ext cx="354969" cy="354969"/>
          </a:xfrm>
          <a:prstGeom prst="rect">
            <a:avLst/>
          </a:prstGeom>
        </p:spPr>
      </p:pic>
      <p:cxnSp>
        <p:nvCxnSpPr>
          <p:cNvPr id="105" name="Straight Arrow Connector 7"/>
          <p:cNvCxnSpPr/>
          <p:nvPr/>
        </p:nvCxnSpPr>
        <p:spPr>
          <a:xfrm flipV="1">
            <a:off x="9183784" y="2175065"/>
            <a:ext cx="7280" cy="328447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"/>
          <p:cNvSpPr/>
          <p:nvPr/>
        </p:nvSpPr>
        <p:spPr>
          <a:xfrm>
            <a:off x="6771139" y="1858496"/>
            <a:ext cx="2241752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r>
              <a:rPr lang="en-US" altLang="ko-KR" sz="1200">
                <a:solidFill>
                  <a:srgbClr val="5b9cd5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5b9cd5"/>
              </a:solidFill>
              <a:latin typeface="Arial"/>
              <a:cs typeface="Arial"/>
            </a:endParaRP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6778672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42" idx="0"/>
            <a:endCxn id="17" idx="2"/>
          </p:cNvCxnSpPr>
          <p:nvPr/>
        </p:nvCxnSpPr>
        <p:spPr>
          <a:xfrm rot="16200000" flipV="1">
            <a:off x="6119492" y="2534524"/>
            <a:ext cx="334380" cy="15899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42" idx="0"/>
            <a:endCxn id="48" idx="2"/>
          </p:cNvCxnSpPr>
          <p:nvPr/>
        </p:nvCxnSpPr>
        <p:spPr>
          <a:xfrm rot="5400000" flipH="1" flipV="1">
            <a:off x="7310677" y="2915343"/>
            <a:ext cx="352309" cy="8103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/>
          <p:cNvPicPr>
            <a:picLocks noChangeAspect="1" noChangeArrowheads="1"/>
          </p:cNvPicPr>
          <p:nvPr/>
        </p:nvPicPr>
        <p:blipFill rotWithShape="1">
          <a:blip r:embed="rId25"/>
          <a:srcRect/>
          <a:stretch>
            <a:fillRect/>
          </a:stretch>
        </p:blipFill>
        <p:spPr>
          <a:xfrm>
            <a:off x="8937256" y="175943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raphic 63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5321300" y="515591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raphic 60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9317264" y="5255576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  <a:endParaRPr lang="en-US" sz="120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23030" y="1465553"/>
            <a:ext cx="7783170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  <a:endParaRPr lang="en-US" sz="1200">
              <a:solidFill>
                <a:srgbClr val="d86613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3030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824051" y="4841275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24104" y="4841955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276710" y="1876425"/>
            <a:ext cx="2430011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752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350946" y="533204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0464022" y="2403872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/>
          <p:cNvCxnSpPr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stCxn id="26" idx="2"/>
            <a:endCxn id="15" idx="0"/>
          </p:cNvCxnSpPr>
          <p:nvPr/>
        </p:nvCxnSpPr>
        <p:spPr>
          <a:xfrm rot="5400000">
            <a:off x="6348371" y="4111114"/>
            <a:ext cx="303489" cy="11568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7575656" y="48502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r>
              <a:rPr lang="en-US" altLang="ko-KR" sz="1200">
                <a:solidFill>
                  <a:srgbClr val="1e8900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1e8900"/>
              </a:solidFill>
              <a:latin typeface="Arial"/>
              <a:cs typeface="Arial"/>
            </a:endParaRP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7575708" y="4850919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stCxn id="26" idx="2"/>
            <a:endCxn id="70" idx="0"/>
          </p:cNvCxnSpPr>
          <p:nvPr/>
        </p:nvCxnSpPr>
        <p:spPr>
          <a:xfrm rot="16200000" flipH="1">
            <a:off x="7701066" y="3915251"/>
            <a:ext cx="312453" cy="15575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/>
          <p:cNvCxnSpPr>
            <a:stCxn id="48" idx="3"/>
            <a:endCxn id="95" idx="1"/>
          </p:cNvCxnSpPr>
          <p:nvPr/>
        </p:nvCxnSpPr>
        <p:spPr>
          <a:xfrm>
            <a:off x="9012891" y="2519363"/>
            <a:ext cx="312628" cy="303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5149424" y="233905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325520" y="1864016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9323528" y="1854931"/>
            <a:ext cx="354969" cy="354969"/>
          </a:xfrm>
          <a:prstGeom prst="rect">
            <a:avLst/>
          </a:prstGeom>
        </p:spPr>
      </p:pic>
      <p:cxnSp>
        <p:nvCxnSpPr>
          <p:cNvPr id="105" name="Straight Arrow Connector 7"/>
          <p:cNvCxnSpPr/>
          <p:nvPr/>
        </p:nvCxnSpPr>
        <p:spPr>
          <a:xfrm flipV="1">
            <a:off x="9183784" y="2175065"/>
            <a:ext cx="7280" cy="328447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"/>
          <p:cNvSpPr/>
          <p:nvPr/>
        </p:nvSpPr>
        <p:spPr>
          <a:xfrm>
            <a:off x="6771139" y="1858496"/>
            <a:ext cx="2241752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r>
              <a:rPr lang="en-US" altLang="ko-KR" sz="1200">
                <a:solidFill>
                  <a:srgbClr val="5b9cd5"/>
                </a:solidFill>
                <a:latin typeface="Arial"/>
                <a:cs typeface="Arial"/>
              </a:rPr>
              <a:t>2</a:t>
            </a:r>
            <a:endParaRPr lang="en-US" altLang="ko-KR" sz="1200">
              <a:solidFill>
                <a:srgbClr val="5b9cd5"/>
              </a:solidFill>
              <a:latin typeface="Arial"/>
              <a:cs typeface="Arial"/>
            </a:endParaRP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6778672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42" idx="0"/>
            <a:endCxn id="17" idx="2"/>
          </p:cNvCxnSpPr>
          <p:nvPr/>
        </p:nvCxnSpPr>
        <p:spPr>
          <a:xfrm rot="16200000" flipV="1">
            <a:off x="6119492" y="2534524"/>
            <a:ext cx="334380" cy="15899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42" idx="0"/>
            <a:endCxn id="48" idx="2"/>
          </p:cNvCxnSpPr>
          <p:nvPr/>
        </p:nvCxnSpPr>
        <p:spPr>
          <a:xfrm rot="5400000" flipH="1" flipV="1">
            <a:off x="7310677" y="2915343"/>
            <a:ext cx="352309" cy="8103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/>
          <p:cNvPicPr>
            <a:picLocks noChangeAspect="1" noChangeArrowheads="1"/>
          </p:cNvPicPr>
          <p:nvPr/>
        </p:nvPicPr>
        <p:blipFill rotWithShape="1">
          <a:blip r:embed="rId26"/>
          <a:srcRect/>
          <a:stretch>
            <a:fillRect/>
          </a:stretch>
        </p:blipFill>
        <p:spPr>
          <a:xfrm>
            <a:off x="8937256" y="175943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"/>
          <p:cNvSpPr txBox="1"/>
          <p:nvPr/>
        </p:nvSpPr>
        <p:spPr>
          <a:xfrm>
            <a:off x="4382434" y="2429809"/>
            <a:ext cx="691029" cy="3591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07" name=""/>
          <p:cNvSpPr txBox="1"/>
          <p:nvPr/>
        </p:nvSpPr>
        <p:spPr>
          <a:xfrm>
            <a:off x="8145740" y="2532527"/>
            <a:ext cx="1223308" cy="643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유저</a:t>
            </a:r>
            <a:endParaRPr lang="ko-KR" altLang="en-US"/>
          </a:p>
          <a:p>
            <a:pPr>
              <a:defRPr/>
            </a:pPr>
            <a:r>
              <a:rPr lang="en-US" altLang="ko-KR"/>
              <a:t>private2</a:t>
            </a:r>
            <a:endParaRPr lang="en-US" altLang="ko-KR"/>
          </a:p>
        </p:txBody>
      </p:sp>
      <p:sp>
        <p:nvSpPr>
          <p:cNvPr id="108" name=""/>
          <p:cNvSpPr txBox="1"/>
          <p:nvPr/>
        </p:nvSpPr>
        <p:spPr>
          <a:xfrm>
            <a:off x="9642848" y="5084855"/>
            <a:ext cx="952500" cy="63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젠킨스용 </a:t>
            </a:r>
            <a:r>
              <a:rPr lang="en-US" altLang="ko-KR"/>
              <a:t>EC2</a:t>
            </a:r>
            <a:endParaRPr lang="en-US" altLang="ko-KR"/>
          </a:p>
        </p:txBody>
      </p:sp>
      <p:sp>
        <p:nvSpPr>
          <p:cNvPr id="109" name=""/>
          <p:cNvSpPr txBox="1"/>
          <p:nvPr/>
        </p:nvSpPr>
        <p:spPr>
          <a:xfrm>
            <a:off x="3906183" y="5165911"/>
            <a:ext cx="952500" cy="642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관리자</a:t>
            </a:r>
            <a:endParaRPr lang="ko-KR" altLang="en-US"/>
          </a:p>
          <a:p>
            <a:pPr>
              <a:defRPr/>
            </a:pPr>
            <a:r>
              <a:rPr lang="en-US" altLang="ko-KR"/>
              <a:t>public</a:t>
            </a:r>
            <a:endParaRPr lang="en-US" altLang="ko-KR"/>
          </a:p>
        </p:txBody>
      </p:sp>
      <p:sp>
        <p:nvSpPr>
          <p:cNvPr id="110" name=""/>
          <p:cNvSpPr txBox="1"/>
          <p:nvPr/>
        </p:nvSpPr>
        <p:spPr>
          <a:xfrm>
            <a:off x="3853141" y="2507501"/>
            <a:ext cx="952500" cy="64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관리자</a:t>
            </a:r>
            <a:endParaRPr lang="ko-KR" altLang="en-US"/>
          </a:p>
          <a:p>
            <a:pPr>
              <a:defRPr/>
            </a:pPr>
            <a:r>
              <a:rPr lang="en-US" altLang="ko-KR"/>
              <a:t>private1</a:t>
            </a:r>
            <a:endParaRPr lang="en-US" altLang="ko-KR"/>
          </a:p>
        </p:txBody>
      </p:sp>
      <p:sp>
        <p:nvSpPr>
          <p:cNvPr id="111" name=""/>
          <p:cNvSpPr txBox="1"/>
          <p:nvPr/>
        </p:nvSpPr>
        <p:spPr>
          <a:xfrm>
            <a:off x="9888630" y="2893356"/>
            <a:ext cx="1475440" cy="36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databace</a:t>
            </a:r>
            <a:endParaRPr lang="en-US" altLang="ko-KR"/>
          </a:p>
        </p:txBody>
      </p:sp>
      <p:pic>
        <p:nvPicPr>
          <p:cNvPr id="113" name="Graphic 63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5638800" y="527730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7718" y="403412"/>
            <a:ext cx="169432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AWS 추가사항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579" y="984166"/>
            <a:ext cx="1631577" cy="1314226"/>
          </a:xfrm>
          <a:prstGeom prst="rect">
            <a:avLst/>
          </a:prstGeom>
        </p:spPr>
      </p:pic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8836" y="2633008"/>
            <a:ext cx="6883167" cy="3560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286" y="2332298"/>
            <a:ext cx="274319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Ver 2.335</a:t>
            </a:r>
            <a:endParaRPr lang="ko-KR" altLang="en-US"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79294"/>
            <a:ext cx="447842" cy="483738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719836" y="1885163"/>
            <a:ext cx="2156711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1894808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8508051" y="1717220"/>
            <a:ext cx="2147746" cy="1489757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-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506059" y="1725503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3784001" y="312136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7" y="39195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24517" y="311279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24518" y="11484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3" y="312685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7364037" y="308430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7">
            <a:extLst>
              <a:ext uri="{FF2B5EF4-FFF2-40B4-BE49-F238E27FC236}">
                <a16:creationId xmlns:a16="http://schemas.microsoft.com/office/drawing/2014/main" id="{A82A2B87-31DF-4E4B-9798-9D3E0920C325}"/>
              </a:ext>
            </a:extLst>
          </p:cNvPr>
          <p:cNvSpPr/>
          <p:nvPr/>
        </p:nvSpPr>
        <p:spPr>
          <a:xfrm>
            <a:off x="8492505" y="3310326"/>
            <a:ext cx="2144226" cy="1230690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 -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44" name="Graphic 21">
            <a:extLst>
              <a:ext uri="{FF2B5EF4-FFF2-40B4-BE49-F238E27FC236}">
                <a16:creationId xmlns:a16="http://schemas.microsoft.com/office/drawing/2014/main" id="{33CD509B-2CC6-4906-9E17-8D8592A5118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491194" y="3310327"/>
            <a:ext cx="381000" cy="381000"/>
          </a:xfrm>
          <a:prstGeom prst="rect">
            <a:avLst/>
          </a:prstGeom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44093" y="16539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377950" y="3375702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9716041" y="3212867"/>
            <a:ext cx="4111" cy="1075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6">
            <a:extLst>
              <a:ext uri="{FF2B5EF4-FFF2-40B4-BE49-F238E27FC236}">
                <a16:creationId xmlns:a16="http://schemas.microsoft.com/office/drawing/2014/main" id="{2F09DF0A-5018-4981-8192-DB5EF290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984" y="3028914"/>
            <a:ext cx="341454" cy="35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F67BFAB6-0E57-4501-B936-B3D0A2C167BF}"/>
              </a:ext>
            </a:extLst>
          </p:cNvPr>
          <p:cNvSpPr/>
          <p:nvPr/>
        </p:nvSpPr>
        <p:spPr>
          <a:xfrm>
            <a:off x="4716775" y="4791999"/>
            <a:ext cx="2153872" cy="120175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 - WEB</a:t>
            </a:r>
            <a:endParaRPr lang="ko-KR" altLang="en-US" sz="1200">
              <a:solidFill>
                <a:srgbClr val="5B9CD5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55" name="Graphic 21">
            <a:extLst>
              <a:ext uri="{FF2B5EF4-FFF2-40B4-BE49-F238E27FC236}">
                <a16:creationId xmlns:a16="http://schemas.microsoft.com/office/drawing/2014/main" id="{A3B9AFF8-D7A1-4DA6-9851-E65D324276C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4715464" y="4792000"/>
            <a:ext cx="381000" cy="381000"/>
          </a:xfrm>
          <a:prstGeom prst="rect">
            <a:avLst/>
          </a:prstGeom>
        </p:spPr>
      </p:pic>
      <p:sp>
        <p:nvSpPr>
          <p:cNvPr id="56" name="Rectangle 32">
            <a:extLst>
              <a:ext uri="{FF2B5EF4-FFF2-40B4-BE49-F238E27FC236}">
                <a16:creationId xmlns:a16="http://schemas.microsoft.com/office/drawing/2014/main" id="{95E7541E-F9AF-4337-8BD7-73990C939996}"/>
              </a:ext>
            </a:extLst>
          </p:cNvPr>
          <p:cNvSpPr/>
          <p:nvPr/>
        </p:nvSpPr>
        <p:spPr>
          <a:xfrm>
            <a:off x="4719836" y="3370580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EEBB5A6C-746D-4909-A047-8DF4AC7F63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3380225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1C5FC6BF-2329-4E8C-B181-83C34599A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9362786" y="222024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5DF9B1B7-552F-4B09-8155-6098FFA422FB}"/>
              </a:ext>
            </a:extLst>
          </p:cNvPr>
          <p:cNvCxnSpPr>
            <a:cxnSpLocks/>
          </p:cNvCxnSpPr>
          <p:nvPr/>
        </p:nvCxnSpPr>
        <p:spPr>
          <a:xfrm>
            <a:off x="6873534" y="2652451"/>
            <a:ext cx="527472" cy="66642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1">
            <a:extLst>
              <a:ext uri="{FF2B5EF4-FFF2-40B4-BE49-F238E27FC236}">
                <a16:creationId xmlns:a16="http://schemas.microsoft.com/office/drawing/2014/main" id="{B4734D7C-A5F2-4C34-BAF9-F5587D01F642}"/>
              </a:ext>
            </a:extLst>
          </p:cNvPr>
          <p:cNvCxnSpPr>
            <a:cxnSpLocks/>
          </p:cNvCxnSpPr>
          <p:nvPr/>
        </p:nvCxnSpPr>
        <p:spPr>
          <a:xfrm flipV="1">
            <a:off x="6883179" y="3319643"/>
            <a:ext cx="517827" cy="655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04AACCD-E34B-42AA-9448-3065A5D0962C}"/>
              </a:ext>
            </a:extLst>
          </p:cNvPr>
          <p:cNvCxnSpPr>
            <a:cxnSpLocks/>
          </p:cNvCxnSpPr>
          <p:nvPr/>
        </p:nvCxnSpPr>
        <p:spPr>
          <a:xfrm flipV="1">
            <a:off x="6883178" y="4476090"/>
            <a:ext cx="517828" cy="81951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8">
            <a:extLst>
              <a:ext uri="{FF2B5EF4-FFF2-40B4-BE49-F238E27FC236}">
                <a16:creationId xmlns:a16="http://schemas.microsoft.com/office/drawing/2014/main" id="{C25E6ED9-B31C-4606-8351-2ED385444EC9}"/>
              </a:ext>
            </a:extLst>
          </p:cNvPr>
          <p:cNvCxnSpPr>
            <a:cxnSpLocks/>
            <a:stCxn id="41" idx="3"/>
            <a:endCxn id="26" idx="1"/>
          </p:cNvCxnSpPr>
          <p:nvPr/>
        </p:nvCxnSpPr>
        <p:spPr>
          <a:xfrm flipV="1">
            <a:off x="3516613" y="3349962"/>
            <a:ext cx="267388" cy="54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0">
            <a:extLst>
              <a:ext uri="{FF2B5EF4-FFF2-40B4-BE49-F238E27FC236}">
                <a16:creationId xmlns:a16="http://schemas.microsoft.com/office/drawing/2014/main" id="{6697B0B6-4D61-4A5C-904A-36D72B8B4B2E}"/>
              </a:ext>
            </a:extLst>
          </p:cNvPr>
          <p:cNvCxnSpPr>
            <a:cxnSpLocks/>
          </p:cNvCxnSpPr>
          <p:nvPr/>
        </p:nvCxnSpPr>
        <p:spPr>
          <a:xfrm flipV="1">
            <a:off x="4423560" y="2595462"/>
            <a:ext cx="305623" cy="74182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F2B4C3A5-8CB3-45BC-8814-7DAE2028BA8D}"/>
              </a:ext>
            </a:extLst>
          </p:cNvPr>
          <p:cNvCxnSpPr>
            <a:cxnSpLocks/>
          </p:cNvCxnSpPr>
          <p:nvPr/>
        </p:nvCxnSpPr>
        <p:spPr>
          <a:xfrm>
            <a:off x="4423560" y="3337286"/>
            <a:ext cx="295977" cy="76288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8">
            <a:extLst>
              <a:ext uri="{FF2B5EF4-FFF2-40B4-BE49-F238E27FC236}">
                <a16:creationId xmlns:a16="http://schemas.microsoft.com/office/drawing/2014/main" id="{EE57E252-275C-4CC7-9B64-D78D2F28BF6C}"/>
              </a:ext>
            </a:extLst>
          </p:cNvPr>
          <p:cNvCxnSpPr>
            <a:cxnSpLocks/>
          </p:cNvCxnSpPr>
          <p:nvPr/>
        </p:nvCxnSpPr>
        <p:spPr>
          <a:xfrm flipH="1" flipV="1">
            <a:off x="7582903" y="3514930"/>
            <a:ext cx="5536" cy="7547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/>
          <a:stretch>
            <a:fillRect/>
          </a:stretch>
        </p:blipFill>
        <p:spPr>
          <a:xfrm>
            <a:off x="829641" y="5562264"/>
            <a:ext cx="540000" cy="540000"/>
          </a:xfrm>
          <a:prstGeom prst="rect">
            <a:avLst/>
          </a:prstGeom>
        </p:spPr>
      </p:pic>
      <p:pic>
        <p:nvPicPr>
          <p:cNvPr id="75" name="Graphic 10">
            <a:extLst>
              <a:ext uri="{FF2B5EF4-FFF2-40B4-BE49-F238E27FC236}">
                <a16:creationId xmlns:a16="http://schemas.microsoft.com/office/drawing/2014/main" id="{9A5BDC09-35A0-4FCE-B3DA-A58AA3028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2" y="463428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</p:cNvCxnSpPr>
          <p:nvPr/>
        </p:nvCxnSpPr>
        <p:spPr>
          <a:xfrm flipV="1">
            <a:off x="1073030" y="4977084"/>
            <a:ext cx="4109" cy="5350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8">
            <a:extLst>
              <a:ext uri="{FF2B5EF4-FFF2-40B4-BE49-F238E27FC236}">
                <a16:creationId xmlns:a16="http://schemas.microsoft.com/office/drawing/2014/main" id="{CAA01017-0388-4895-B665-ADC7737A43F8}"/>
              </a:ext>
            </a:extLst>
          </p:cNvPr>
          <p:cNvCxnSpPr>
            <a:cxnSpLocks/>
          </p:cNvCxnSpPr>
          <p:nvPr/>
        </p:nvCxnSpPr>
        <p:spPr>
          <a:xfrm>
            <a:off x="1377949" y="4834906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">
            <a:extLst>
              <a:ext uri="{FF2B5EF4-FFF2-40B4-BE49-F238E27FC236}">
                <a16:creationId xmlns:a16="http://schemas.microsoft.com/office/drawing/2014/main" id="{AD2CA39E-B6AB-4DAF-AA34-E4F22B283D7A}"/>
              </a:ext>
            </a:extLst>
          </p:cNvPr>
          <p:cNvCxnSpPr>
            <a:cxnSpLocks/>
          </p:cNvCxnSpPr>
          <p:nvPr/>
        </p:nvCxnSpPr>
        <p:spPr>
          <a:xfrm>
            <a:off x="3516876" y="4822703"/>
            <a:ext cx="1202661" cy="53139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14">
            <a:extLst>
              <a:ext uri="{FF2B5EF4-FFF2-40B4-BE49-F238E27FC236}">
                <a16:creationId xmlns:a16="http://schemas.microsoft.com/office/drawing/2014/main" id="{B212A6F9-1D02-440C-804D-A683B65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92036" y="459821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7362828" y="424322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2" cstate="print"/>
          <a:srcRect/>
          <a:stretch>
            <a:fillRect/>
          </a:stretch>
        </p:blipFill>
        <p:spPr>
          <a:xfrm>
            <a:off x="9366966" y="378779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52438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Elbow Connector 11">
            <a:extLst>
              <a:ext uri="{FF2B5EF4-FFF2-40B4-BE49-F238E27FC236}">
                <a16:creationId xmlns:a16="http://schemas.microsoft.com/office/drawing/2014/main" id="{6E8F77EC-B382-405F-BF28-298EEFECFEC1}"/>
              </a:ext>
            </a:extLst>
          </p:cNvPr>
          <p:cNvCxnSpPr>
            <a:cxnSpLocks/>
          </p:cNvCxnSpPr>
          <p:nvPr/>
        </p:nvCxnSpPr>
        <p:spPr>
          <a:xfrm flipV="1">
            <a:off x="7806542" y="2441103"/>
            <a:ext cx="697122" cy="8643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0">
            <a:extLst>
              <a:ext uri="{FF2B5EF4-FFF2-40B4-BE49-F238E27FC236}">
                <a16:creationId xmlns:a16="http://schemas.microsoft.com/office/drawing/2014/main" id="{4A60192F-7945-4A97-806C-1BE4F6133C09}"/>
              </a:ext>
            </a:extLst>
          </p:cNvPr>
          <p:cNvCxnSpPr>
            <a:cxnSpLocks/>
          </p:cNvCxnSpPr>
          <p:nvPr/>
        </p:nvCxnSpPr>
        <p:spPr>
          <a:xfrm>
            <a:off x="7814827" y="3297910"/>
            <a:ext cx="688837" cy="68435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832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79294"/>
            <a:ext cx="447842" cy="483738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719836" y="1885163"/>
            <a:ext cx="2156711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1894808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8508051" y="1717220"/>
            <a:ext cx="2551157" cy="3058580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WAS,RDS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506059" y="1725503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3784001" y="312136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7" y="39195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24517" y="311279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24518" y="11484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3" y="312685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7364037" y="3084303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44093" y="16539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377950" y="3375702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6">
            <a:extLst>
              <a:ext uri="{FF2B5EF4-FFF2-40B4-BE49-F238E27FC236}">
                <a16:creationId xmlns:a16="http://schemas.microsoft.com/office/drawing/2014/main" id="{2F09DF0A-5018-4981-8192-DB5EF290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984" y="3028914"/>
            <a:ext cx="341454" cy="35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32">
            <a:extLst>
              <a:ext uri="{FF2B5EF4-FFF2-40B4-BE49-F238E27FC236}">
                <a16:creationId xmlns:a16="http://schemas.microsoft.com/office/drawing/2014/main" id="{95E7541E-F9AF-4337-8BD7-73990C939996}"/>
              </a:ext>
            </a:extLst>
          </p:cNvPr>
          <p:cNvSpPr/>
          <p:nvPr/>
        </p:nvSpPr>
        <p:spPr>
          <a:xfrm>
            <a:off x="4719836" y="3370580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EEBB5A6C-746D-4909-A047-8DF4AC7F63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3380225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1C5FC6BF-2329-4E8C-B181-83C34599A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9353821" y="2426437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5DF9B1B7-552F-4B09-8155-6098FFA422FB}"/>
              </a:ext>
            </a:extLst>
          </p:cNvPr>
          <p:cNvCxnSpPr>
            <a:cxnSpLocks/>
          </p:cNvCxnSpPr>
          <p:nvPr/>
        </p:nvCxnSpPr>
        <p:spPr>
          <a:xfrm>
            <a:off x="6873534" y="2652451"/>
            <a:ext cx="527472" cy="66642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1">
            <a:extLst>
              <a:ext uri="{FF2B5EF4-FFF2-40B4-BE49-F238E27FC236}">
                <a16:creationId xmlns:a16="http://schemas.microsoft.com/office/drawing/2014/main" id="{B4734D7C-A5F2-4C34-BAF9-F5587D01F642}"/>
              </a:ext>
            </a:extLst>
          </p:cNvPr>
          <p:cNvCxnSpPr>
            <a:cxnSpLocks/>
          </p:cNvCxnSpPr>
          <p:nvPr/>
        </p:nvCxnSpPr>
        <p:spPr>
          <a:xfrm flipV="1">
            <a:off x="6883179" y="3319643"/>
            <a:ext cx="517827" cy="655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04AACCD-E34B-42AA-9448-3065A5D0962C}"/>
              </a:ext>
            </a:extLst>
          </p:cNvPr>
          <p:cNvCxnSpPr>
            <a:cxnSpLocks/>
          </p:cNvCxnSpPr>
          <p:nvPr/>
        </p:nvCxnSpPr>
        <p:spPr>
          <a:xfrm flipV="1">
            <a:off x="6883178" y="3310678"/>
            <a:ext cx="517828" cy="19849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8">
            <a:extLst>
              <a:ext uri="{FF2B5EF4-FFF2-40B4-BE49-F238E27FC236}">
                <a16:creationId xmlns:a16="http://schemas.microsoft.com/office/drawing/2014/main" id="{C25E6ED9-B31C-4606-8351-2ED385444EC9}"/>
              </a:ext>
            </a:extLst>
          </p:cNvPr>
          <p:cNvCxnSpPr>
            <a:cxnSpLocks/>
          </p:cNvCxnSpPr>
          <p:nvPr/>
        </p:nvCxnSpPr>
        <p:spPr>
          <a:xfrm>
            <a:off x="7790898" y="3302062"/>
            <a:ext cx="712322" cy="89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0">
            <a:extLst>
              <a:ext uri="{FF2B5EF4-FFF2-40B4-BE49-F238E27FC236}">
                <a16:creationId xmlns:a16="http://schemas.microsoft.com/office/drawing/2014/main" id="{6697B0B6-4D61-4A5C-904A-36D72B8B4B2E}"/>
              </a:ext>
            </a:extLst>
          </p:cNvPr>
          <p:cNvCxnSpPr>
            <a:cxnSpLocks/>
          </p:cNvCxnSpPr>
          <p:nvPr/>
        </p:nvCxnSpPr>
        <p:spPr>
          <a:xfrm flipV="1">
            <a:off x="4244266" y="2595462"/>
            <a:ext cx="466988" cy="76871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F2B4C3A5-8CB3-45BC-8814-7DAE2028BA8D}"/>
              </a:ext>
            </a:extLst>
          </p:cNvPr>
          <p:cNvCxnSpPr>
            <a:cxnSpLocks/>
          </p:cNvCxnSpPr>
          <p:nvPr/>
        </p:nvCxnSpPr>
        <p:spPr>
          <a:xfrm>
            <a:off x="4244266" y="3346250"/>
            <a:ext cx="466307" cy="78081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/>
          <a:stretch>
            <a:fillRect/>
          </a:stretch>
        </p:blipFill>
        <p:spPr>
          <a:xfrm>
            <a:off x="829641" y="5562264"/>
            <a:ext cx="540000" cy="540000"/>
          </a:xfrm>
          <a:prstGeom prst="rect">
            <a:avLst/>
          </a:prstGeom>
        </p:spPr>
      </p:pic>
      <p:pic>
        <p:nvPicPr>
          <p:cNvPr id="75" name="Graphic 10">
            <a:extLst>
              <a:ext uri="{FF2B5EF4-FFF2-40B4-BE49-F238E27FC236}">
                <a16:creationId xmlns:a16="http://schemas.microsoft.com/office/drawing/2014/main" id="{9A5BDC09-35A0-4FCE-B3DA-A58AA3028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2" y="463428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</p:cNvCxnSpPr>
          <p:nvPr/>
        </p:nvCxnSpPr>
        <p:spPr>
          <a:xfrm flipV="1">
            <a:off x="1073030" y="4977084"/>
            <a:ext cx="4109" cy="5350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8">
            <a:extLst>
              <a:ext uri="{FF2B5EF4-FFF2-40B4-BE49-F238E27FC236}">
                <a16:creationId xmlns:a16="http://schemas.microsoft.com/office/drawing/2014/main" id="{CAA01017-0388-4895-B665-ADC7737A43F8}"/>
              </a:ext>
            </a:extLst>
          </p:cNvPr>
          <p:cNvCxnSpPr>
            <a:cxnSpLocks/>
          </p:cNvCxnSpPr>
          <p:nvPr/>
        </p:nvCxnSpPr>
        <p:spPr>
          <a:xfrm>
            <a:off x="1377949" y="4834906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">
            <a:extLst>
              <a:ext uri="{FF2B5EF4-FFF2-40B4-BE49-F238E27FC236}">
                <a16:creationId xmlns:a16="http://schemas.microsoft.com/office/drawing/2014/main" id="{AD2CA39E-B6AB-4DAF-AA34-E4F22B283D7A}"/>
              </a:ext>
            </a:extLst>
          </p:cNvPr>
          <p:cNvCxnSpPr>
            <a:cxnSpLocks/>
          </p:cNvCxnSpPr>
          <p:nvPr/>
        </p:nvCxnSpPr>
        <p:spPr>
          <a:xfrm>
            <a:off x="3516876" y="4822703"/>
            <a:ext cx="1202661" cy="53139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14">
            <a:extLst>
              <a:ext uri="{FF2B5EF4-FFF2-40B4-BE49-F238E27FC236}">
                <a16:creationId xmlns:a16="http://schemas.microsoft.com/office/drawing/2014/main" id="{B212A6F9-1D02-440C-804D-A683B65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92036" y="459821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8510311" y="307781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2" cstate="print"/>
          <a:srcRect/>
          <a:stretch>
            <a:fillRect/>
          </a:stretch>
        </p:blipFill>
        <p:spPr>
          <a:xfrm>
            <a:off x="9358001" y="3895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52438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Rectangle 32">
            <a:extLst>
              <a:ext uri="{FF2B5EF4-FFF2-40B4-BE49-F238E27FC236}">
                <a16:creationId xmlns:a16="http://schemas.microsoft.com/office/drawing/2014/main" id="{33FC0F9D-48C5-4E30-9841-1ED11D352EF7}"/>
              </a:ext>
            </a:extLst>
          </p:cNvPr>
          <p:cNvSpPr/>
          <p:nvPr/>
        </p:nvSpPr>
        <p:spPr>
          <a:xfrm>
            <a:off x="4710871" y="4778039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65" name="Graphic 19">
            <a:extLst>
              <a:ext uri="{FF2B5EF4-FFF2-40B4-BE49-F238E27FC236}">
                <a16:creationId xmlns:a16="http://schemas.microsoft.com/office/drawing/2014/main" id="{673993C5-F61A-4A4D-B7B9-4E34E9278B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0924" y="478768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17642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272</ep:Words>
  <ep:PresentationFormat>와이드스크린</ep:PresentationFormat>
  <ep:Paragraphs>57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KSA Project</vt:lpstr>
      <vt:lpstr>슬라이드 2</vt:lpstr>
      <vt:lpstr>개발환경구성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2022-03-05T04:55:10.000</dcterms:created>
  <dc:creator>Jang su min</dc:creator>
  <cp:lastModifiedBy>Jang su min</cp:lastModifiedBy>
  <dcterms:modified xsi:type="dcterms:W3CDTF">2022-03-12T10:32:30.785</dcterms:modified>
  <cp:revision>256</cp:revision>
  <dc:title>KSA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