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5" r:id="rId6"/>
    <p:sldId id="263" r:id="rId7"/>
    <p:sldId id="273" r:id="rId8"/>
    <p:sldId id="266" r:id="rId9"/>
    <p:sldId id="267" r:id="rId10"/>
    <p:sldId id="270" r:id="rId11"/>
    <p:sldId id="276" r:id="rId12"/>
    <p:sldId id="271" r:id="rId13"/>
    <p:sldId id="274" r:id="rId14"/>
    <p:sldId id="277" r:id="rId15"/>
    <p:sldId id="275" r:id="rId16"/>
    <p:sldId id="278" r:id="rId17"/>
    <p:sldId id="272" r:id="rId18"/>
    <p:sldId id="28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59577"/>
    <a:srgbClr val="CC99FF"/>
    <a:srgbClr val="DD8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14" autoAdjust="0"/>
  </p:normalViewPr>
  <p:slideViewPr>
    <p:cSldViewPr snapToGrid="0">
      <p:cViewPr>
        <p:scale>
          <a:sx n="100" d="100"/>
          <a:sy n="100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84AA3-F8C9-431E-9717-7740EC4F9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50CCC3-3278-4FD0-866B-742FE18ED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1F26C-4FE1-40EF-AD37-583BDECA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44264-F27A-42E0-BA43-4E332841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5995E-FA58-4C92-85F0-5BC257C2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64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D6BE2-655A-480B-A819-35AFDAD9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EA3122-64E9-4EE9-AA38-3B232F7CC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5E9DE-C35A-4B6C-B418-712F54A6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5A356-0C7E-4D0D-B4E0-5CA4EEC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2B62E-35C1-4DAC-ADA0-6EDD29BD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6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8F27D8-9CA6-4C70-981D-5EBF6EE66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990FC8-DC19-47D5-88F7-182C0E29D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D012F-3B75-4E2B-9752-1EE90F7B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BAD26-0EE6-49D4-806F-CBF8A1D3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DE2FA-5497-4FED-A689-198FEA13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11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DE724-9874-468D-A4A0-21A3F903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5BAB1-8085-485B-8119-45B49535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6690C-BC42-4B1B-B340-C03FEB7E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B7933-A691-414E-9582-F2B3EF73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41E14-5620-414F-B6BF-6E7EBB84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38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CD22E-6854-4B79-AB8C-C34AAAE8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93A0B-E02D-4623-9A0C-A2E8DF927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592FD-4BC7-4F43-85FC-D724F583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B7A49-943F-4EC1-964B-41AE0AEE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F2B55-5B9D-4948-8A75-B5D2C34D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8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D3221-1A0F-4F01-BEA5-C8FAFAC5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A3244-C4C0-4D3B-9E47-29309F536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12044-92B4-485C-B304-2F8831026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651D9C-B4A3-4ADC-8AE3-3C7223CD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0BBC9-AFF8-429F-81BE-76B0AB1D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2730A7-5AC1-46F3-B6F4-55F60617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8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F4538-16FE-4938-963A-3967F20B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85504-5B66-4FA5-A452-354336C6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022D8-EBEC-42AC-A655-E21B4907C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B2A9B0-5449-42DB-B690-C7AD1D319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19DA13-714F-48FA-9F51-95335D962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DBF31-C10D-426E-8EED-BA907FC1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5E710-27D2-47D2-A14A-FF91ACA9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974C6-705E-4B7C-85D9-815C05A3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9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002DB-3F85-4BCF-99FF-B8BAABB6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F81280-C2C8-4708-BE3F-5BD1F148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394CF4-4B31-4771-8582-CFA66A1E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0B6E4E-2A83-4B54-AD98-6AFDCDA5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6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24ED8A-8881-49C2-86B9-04631DF1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A3A8DB-2160-4146-A831-E743825B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E78317-E315-46AE-BD16-53CD6F82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34967-9FB3-49CC-BB18-1F957FF6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CFC8A-D74F-46DA-BFE8-60A1D8AA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E3977-2246-4F22-9030-31BDF0DD9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97353-978A-4F9D-BF64-6EA518AA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B38C9-31A7-40EE-A2CC-3FD9E82E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DECB1-D8CF-402E-86C7-BBF90AA6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F4C10-6D68-4F98-A115-66706C67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930205-E20D-4A74-96DB-D5EC6F5D1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76A6BB-0A0F-48FF-84D1-3C56FC67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585BB-799F-478C-A878-60243D58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7950-9527-4E56-8AE1-EDEDA682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3A44B-568B-45B7-8785-D2135E4B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0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A5C8A5-4C52-4158-AB00-7A007B0B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53437-9E53-445B-8BB8-C83796E91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7C5A8-9CFF-4286-BFBF-B8D5F3408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8BBF-B458-4885-A115-8431208597B1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D3F64-1BE0-494A-B7F1-56A8AF8D9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F5CE6-8448-40E0-852A-84FA19EB6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9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E90CEA-D9F1-45D6-9EBB-805BD1DE3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1163970"/>
            <a:ext cx="4930587" cy="3573516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UI</a:t>
            </a:r>
            <a:r>
              <a:rPr lang="ko-KR" altLang="en-US" sz="4400" dirty="0"/>
              <a:t> 및 화면 설계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2800" dirty="0"/>
              <a:t>Ver. 0.1</a:t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C1BCED0-D8FB-4DAD-A8A9-473C39D7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sz="1900" dirty="0"/>
              <a:t>2</a:t>
            </a:r>
            <a:r>
              <a:rPr lang="ko-KR" altLang="en-US" sz="1900" dirty="0"/>
              <a:t>조    </a:t>
            </a:r>
            <a:endParaRPr lang="en-US" altLang="ko-KR" sz="1900" dirty="0"/>
          </a:p>
          <a:p>
            <a:pPr algn="l"/>
            <a:r>
              <a:rPr lang="ko-KR" altLang="en-US" sz="1900" dirty="0"/>
              <a:t>황정민</a:t>
            </a:r>
            <a:endParaRPr lang="en-US" altLang="ko-KR" sz="1900" dirty="0"/>
          </a:p>
          <a:p>
            <a:pPr algn="l"/>
            <a:r>
              <a:rPr lang="ko-KR" altLang="en-US" sz="1900" dirty="0" err="1"/>
              <a:t>장수민</a:t>
            </a:r>
            <a:endParaRPr lang="en-US" altLang="ko-KR" sz="1900" dirty="0"/>
          </a:p>
          <a:p>
            <a:pPr algn="l"/>
            <a:r>
              <a:rPr lang="ko-KR" altLang="en-US" sz="1900" dirty="0" err="1"/>
              <a:t>설명재</a:t>
            </a:r>
            <a:endParaRPr lang="en-US" altLang="ko-KR" sz="1900" dirty="0"/>
          </a:p>
          <a:p>
            <a:pPr algn="l"/>
            <a:r>
              <a:rPr lang="ko-KR" altLang="en-US" sz="1900" dirty="0"/>
              <a:t>김민기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매달리고 누적된 3D 흰색 큐브">
            <a:extLst>
              <a:ext uri="{FF2B5EF4-FFF2-40B4-BE49-F238E27FC236}">
                <a16:creationId xmlns:a16="http://schemas.microsoft.com/office/drawing/2014/main" id="{7E1FF13F-34EA-4558-94FF-26F052FEB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1" r="23809" b="-1"/>
          <a:stretch/>
        </p:blipFill>
        <p:spPr>
          <a:xfrm>
            <a:off x="6041462" y="640080"/>
            <a:ext cx="4440283" cy="555040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C93B0EB-B083-46D1-8523-8F90DBFBF265}"/>
              </a:ext>
            </a:extLst>
          </p:cNvPr>
          <p:cNvSpPr/>
          <p:nvPr/>
        </p:nvSpPr>
        <p:spPr>
          <a:xfrm>
            <a:off x="555437" y="4369376"/>
            <a:ext cx="4930588" cy="938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3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68740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577788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878539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공식 </a:t>
                      </a:r>
                      <a:r>
                        <a:rPr lang="ko-KR" altLang="en-US" sz="1200" b="0" dirty="0" err="1">
                          <a:solidFill>
                            <a:srgbClr val="FF000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미참여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공식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011208"/>
              </p:ext>
            </p:extLst>
          </p:nvPr>
        </p:nvGraphicFramePr>
        <p:xfrm>
          <a:off x="8154186" y="476672"/>
          <a:ext cx="3918478" cy="481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생성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사용자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완료 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&lt;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목록화면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 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배경사진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유형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인증방식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상세 설명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도전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팝업 확인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5684" y="1939662"/>
            <a:ext cx="2810247" cy="346945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CCB14D-102F-4FE8-BFB9-414B2FE82B67}"/>
              </a:ext>
            </a:extLst>
          </p:cNvPr>
          <p:cNvSpPr/>
          <p:nvPr/>
        </p:nvSpPr>
        <p:spPr>
          <a:xfrm>
            <a:off x="1026646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85F26B-A279-4457-99AC-B09414573379}"/>
              </a:ext>
            </a:extLst>
          </p:cNvPr>
          <p:cNvSpPr/>
          <p:nvPr/>
        </p:nvSpPr>
        <p:spPr>
          <a:xfrm>
            <a:off x="1591424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2720980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585DC20-DB3C-49DD-8007-FD9A63228140}"/>
              </a:ext>
            </a:extLst>
          </p:cNvPr>
          <p:cNvSpPr/>
          <p:nvPr/>
        </p:nvSpPr>
        <p:spPr>
          <a:xfrm>
            <a:off x="3285757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공식 </a:t>
            </a:r>
            <a:r>
              <a:rPr lang="ko-KR" altLang="en-US" dirty="0" err="1"/>
              <a:t>챌린지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12ADB9-2243-4D95-B2AC-7B6357FFA96D}"/>
              </a:ext>
            </a:extLst>
          </p:cNvPr>
          <p:cNvSpPr/>
          <p:nvPr/>
        </p:nvSpPr>
        <p:spPr>
          <a:xfrm>
            <a:off x="1234536" y="2079247"/>
            <a:ext cx="2247804" cy="7838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E2D6B66-EBC7-43E8-868F-62A7127DBDEB}"/>
              </a:ext>
            </a:extLst>
          </p:cNvPr>
          <p:cNvSpPr/>
          <p:nvPr/>
        </p:nvSpPr>
        <p:spPr>
          <a:xfrm>
            <a:off x="4909335" y="2304633"/>
            <a:ext cx="2618585" cy="1413966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정말 이 </a:t>
            </a:r>
            <a:r>
              <a:rPr lang="ko-KR" altLang="en-US" sz="1400" dirty="0" err="1">
                <a:solidFill>
                  <a:schemeClr val="tx1"/>
                </a:solidFill>
              </a:rPr>
              <a:t>챌린지에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도전하시겠어요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26A01D5-D5D1-474A-A0AC-888E7651A2ED}"/>
              </a:ext>
            </a:extLst>
          </p:cNvPr>
          <p:cNvSpPr/>
          <p:nvPr/>
        </p:nvSpPr>
        <p:spPr>
          <a:xfrm>
            <a:off x="1142642" y="2966156"/>
            <a:ext cx="2448076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829715-542F-4FFC-9DA3-35A6BE9CD8E3}"/>
              </a:ext>
            </a:extLst>
          </p:cNvPr>
          <p:cNvSpPr/>
          <p:nvPr/>
        </p:nvSpPr>
        <p:spPr>
          <a:xfrm>
            <a:off x="1142642" y="3336996"/>
            <a:ext cx="173009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5E21BCE-949C-4FB4-BBCB-ECC3F273A7C2}"/>
              </a:ext>
            </a:extLst>
          </p:cNvPr>
          <p:cNvSpPr/>
          <p:nvPr/>
        </p:nvSpPr>
        <p:spPr>
          <a:xfrm>
            <a:off x="2392679" y="3707836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 방식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7A8D7B2-986E-429C-AF93-E21AD77BE13C}"/>
              </a:ext>
            </a:extLst>
          </p:cNvPr>
          <p:cNvSpPr/>
          <p:nvPr/>
        </p:nvSpPr>
        <p:spPr>
          <a:xfrm>
            <a:off x="2872740" y="3338727"/>
            <a:ext cx="71797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FD95DB-18BB-44AA-ACF6-39E712FE2152}"/>
              </a:ext>
            </a:extLst>
          </p:cNvPr>
          <p:cNvSpPr/>
          <p:nvPr/>
        </p:nvSpPr>
        <p:spPr>
          <a:xfrm>
            <a:off x="1142642" y="4076944"/>
            <a:ext cx="2448076" cy="7891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E303156-AEBA-4469-B876-8520A8626C0D}"/>
              </a:ext>
            </a:extLst>
          </p:cNvPr>
          <p:cNvSpPr/>
          <p:nvPr/>
        </p:nvSpPr>
        <p:spPr>
          <a:xfrm>
            <a:off x="1757649" y="4965274"/>
            <a:ext cx="1201055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도전하기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5B1E96-A214-40FC-939B-601780C0FE8D}"/>
              </a:ext>
            </a:extLst>
          </p:cNvPr>
          <p:cNvSpPr/>
          <p:nvPr/>
        </p:nvSpPr>
        <p:spPr>
          <a:xfrm>
            <a:off x="1142642" y="3718599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유형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금연 </a:t>
            </a:r>
            <a:r>
              <a:rPr lang="en-US" altLang="ko-KR" sz="1000" dirty="0">
                <a:solidFill>
                  <a:schemeClr val="tx1"/>
                </a:solidFill>
              </a:rPr>
              <a:t>or </a:t>
            </a:r>
            <a:r>
              <a:rPr lang="ko-KR" altLang="en-US" sz="1000" dirty="0">
                <a:solidFill>
                  <a:schemeClr val="tx1"/>
                </a:solidFill>
              </a:rPr>
              <a:t>절연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8813-F76D-4451-B096-818D9B3F0F35}"/>
              </a:ext>
            </a:extLst>
          </p:cNvPr>
          <p:cNvSpPr txBox="1"/>
          <p:nvPr/>
        </p:nvSpPr>
        <p:spPr>
          <a:xfrm>
            <a:off x="844966" y="1692835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B6CFB-056B-49D5-B69C-5D68017DB59A}"/>
              </a:ext>
            </a:extLst>
          </p:cNvPr>
          <p:cNvSpPr txBox="1"/>
          <p:nvPr/>
        </p:nvSpPr>
        <p:spPr>
          <a:xfrm>
            <a:off x="1528384" y="4706678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59B3078-1E94-40A1-AE34-B9BB7A9CF97C}"/>
              </a:ext>
            </a:extLst>
          </p:cNvPr>
          <p:cNvSpPr/>
          <p:nvPr/>
        </p:nvSpPr>
        <p:spPr>
          <a:xfrm>
            <a:off x="5107899" y="3250700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E19AB8D-1217-4D45-A68C-B1EF0B273FC9}"/>
              </a:ext>
            </a:extLst>
          </p:cNvPr>
          <p:cNvSpPr/>
          <p:nvPr/>
        </p:nvSpPr>
        <p:spPr>
          <a:xfrm>
            <a:off x="6241866" y="3250700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아니오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258A91A-C858-49E9-A6C2-153F5AE95119}"/>
              </a:ext>
            </a:extLst>
          </p:cNvPr>
          <p:cNvCxnSpPr>
            <a:cxnSpLocks/>
            <a:stCxn id="44" idx="3"/>
            <a:endCxn id="35" idx="1"/>
          </p:cNvCxnSpPr>
          <p:nvPr/>
        </p:nvCxnSpPr>
        <p:spPr>
          <a:xfrm flipV="1">
            <a:off x="2958704" y="3011616"/>
            <a:ext cx="1950631" cy="2125993"/>
          </a:xfrm>
          <a:prstGeom prst="bentConnector3">
            <a:avLst>
              <a:gd name="adj1" fmla="val 6679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CD09E19-257B-45B4-B28E-66C9B1B17954}"/>
              </a:ext>
            </a:extLst>
          </p:cNvPr>
          <p:cNvSpPr txBox="1"/>
          <p:nvPr/>
        </p:nvSpPr>
        <p:spPr>
          <a:xfrm>
            <a:off x="4939359" y="2966156"/>
            <a:ext cx="23308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089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67264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577788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878539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공식 </a:t>
                      </a:r>
                      <a:r>
                        <a:rPr lang="ko-KR" altLang="en-US" sz="1200" b="0" dirty="0" err="1">
                          <a:solidFill>
                            <a:srgbClr val="FF000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참여중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공식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18126"/>
              </p:ext>
            </p:extLst>
          </p:nvPr>
        </p:nvGraphicFramePr>
        <p:xfrm>
          <a:off x="8154186" y="476672"/>
          <a:ext cx="3918478" cy="526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②, 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생성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배경사진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유형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인증방식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상세 설명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팝업으로 사용자 데이터 렌더링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의지부여 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남은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기간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현황 데이터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팝업으로 참여자 전체 데이터 합 렌더링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남은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기간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실패자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현황 데이터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 닫기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5684" y="1939662"/>
            <a:ext cx="2810247" cy="346945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CCB14D-102F-4FE8-BFB9-414B2FE82B67}"/>
              </a:ext>
            </a:extLst>
          </p:cNvPr>
          <p:cNvSpPr/>
          <p:nvPr/>
        </p:nvSpPr>
        <p:spPr>
          <a:xfrm>
            <a:off x="1026646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85F26B-A279-4457-99AC-B09414573379}"/>
              </a:ext>
            </a:extLst>
          </p:cNvPr>
          <p:cNvSpPr/>
          <p:nvPr/>
        </p:nvSpPr>
        <p:spPr>
          <a:xfrm>
            <a:off x="1591424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2720980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585DC20-DB3C-49DD-8007-FD9A63228140}"/>
              </a:ext>
            </a:extLst>
          </p:cNvPr>
          <p:cNvSpPr/>
          <p:nvPr/>
        </p:nvSpPr>
        <p:spPr>
          <a:xfrm>
            <a:off x="3285757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공식 </a:t>
            </a:r>
            <a:r>
              <a:rPr lang="ko-KR" altLang="en-US" dirty="0" err="1"/>
              <a:t>챌린지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12ADB9-2243-4D95-B2AC-7B6357FFA96D}"/>
              </a:ext>
            </a:extLst>
          </p:cNvPr>
          <p:cNvSpPr/>
          <p:nvPr/>
        </p:nvSpPr>
        <p:spPr>
          <a:xfrm>
            <a:off x="1234536" y="2079247"/>
            <a:ext cx="2247804" cy="7838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26A01D5-D5D1-474A-A0AC-888E7651A2ED}"/>
              </a:ext>
            </a:extLst>
          </p:cNvPr>
          <p:cNvSpPr/>
          <p:nvPr/>
        </p:nvSpPr>
        <p:spPr>
          <a:xfrm>
            <a:off x="1142642" y="2966156"/>
            <a:ext cx="2448076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829715-542F-4FFC-9DA3-35A6BE9CD8E3}"/>
              </a:ext>
            </a:extLst>
          </p:cNvPr>
          <p:cNvSpPr/>
          <p:nvPr/>
        </p:nvSpPr>
        <p:spPr>
          <a:xfrm>
            <a:off x="1142642" y="3336996"/>
            <a:ext cx="173009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5E21BCE-949C-4FB4-BBCB-ECC3F273A7C2}"/>
              </a:ext>
            </a:extLst>
          </p:cNvPr>
          <p:cNvSpPr/>
          <p:nvPr/>
        </p:nvSpPr>
        <p:spPr>
          <a:xfrm>
            <a:off x="2392679" y="3707836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 방식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7A8D7B2-986E-429C-AF93-E21AD77BE13C}"/>
              </a:ext>
            </a:extLst>
          </p:cNvPr>
          <p:cNvSpPr/>
          <p:nvPr/>
        </p:nvSpPr>
        <p:spPr>
          <a:xfrm>
            <a:off x="2872740" y="3338727"/>
            <a:ext cx="71797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FD95DB-18BB-44AA-ACF6-39E712FE2152}"/>
              </a:ext>
            </a:extLst>
          </p:cNvPr>
          <p:cNvSpPr/>
          <p:nvPr/>
        </p:nvSpPr>
        <p:spPr>
          <a:xfrm>
            <a:off x="1142642" y="4076944"/>
            <a:ext cx="2448076" cy="7891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E303156-AEBA-4469-B876-8520A8626C0D}"/>
              </a:ext>
            </a:extLst>
          </p:cNvPr>
          <p:cNvSpPr/>
          <p:nvPr/>
        </p:nvSpPr>
        <p:spPr>
          <a:xfrm>
            <a:off x="1264238" y="4967340"/>
            <a:ext cx="1078578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도전현황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5B1E96-A214-40FC-939B-601780C0FE8D}"/>
              </a:ext>
            </a:extLst>
          </p:cNvPr>
          <p:cNvSpPr/>
          <p:nvPr/>
        </p:nvSpPr>
        <p:spPr>
          <a:xfrm>
            <a:off x="1142642" y="3718599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유형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금연 </a:t>
            </a:r>
            <a:r>
              <a:rPr lang="en-US" altLang="ko-KR" sz="1000" dirty="0">
                <a:solidFill>
                  <a:schemeClr val="tx1"/>
                </a:solidFill>
              </a:rPr>
              <a:t>or </a:t>
            </a:r>
            <a:r>
              <a:rPr lang="ko-KR" altLang="en-US" sz="1000" dirty="0">
                <a:solidFill>
                  <a:schemeClr val="tx1"/>
                </a:solidFill>
              </a:rPr>
              <a:t>절연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8813-F76D-4451-B096-818D9B3F0F35}"/>
              </a:ext>
            </a:extLst>
          </p:cNvPr>
          <p:cNvSpPr txBox="1"/>
          <p:nvPr/>
        </p:nvSpPr>
        <p:spPr>
          <a:xfrm>
            <a:off x="719458" y="1764554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B6CFB-056B-49D5-B69C-5D68017DB59A}"/>
              </a:ext>
            </a:extLst>
          </p:cNvPr>
          <p:cNvSpPr txBox="1"/>
          <p:nvPr/>
        </p:nvSpPr>
        <p:spPr>
          <a:xfrm>
            <a:off x="1133587" y="4708744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258A91A-C858-49E9-A6C2-153F5AE95119}"/>
              </a:ext>
            </a:extLst>
          </p:cNvPr>
          <p:cNvCxnSpPr>
            <a:cxnSpLocks/>
            <a:stCxn id="44" idx="1"/>
            <a:endCxn id="46" idx="1"/>
          </p:cNvCxnSpPr>
          <p:nvPr/>
        </p:nvCxnSpPr>
        <p:spPr>
          <a:xfrm rot="10800000" flipH="1">
            <a:off x="1264238" y="1845153"/>
            <a:ext cx="3439260" cy="3294522"/>
          </a:xfrm>
          <a:prstGeom prst="bentConnector3">
            <a:avLst>
              <a:gd name="adj1" fmla="val -2645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3DD8F61-2794-4B54-9643-5EC865F3D6B8}"/>
              </a:ext>
            </a:extLst>
          </p:cNvPr>
          <p:cNvSpPr/>
          <p:nvPr/>
        </p:nvSpPr>
        <p:spPr>
          <a:xfrm>
            <a:off x="2428914" y="4949848"/>
            <a:ext cx="1080336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경쟁자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도전현황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D19FA-CAF3-437C-A6AF-9AF13AE61E4D}"/>
              </a:ext>
            </a:extLst>
          </p:cNvPr>
          <p:cNvSpPr txBox="1"/>
          <p:nvPr/>
        </p:nvSpPr>
        <p:spPr>
          <a:xfrm>
            <a:off x="2311333" y="4708744"/>
            <a:ext cx="266892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 latinLnBrk="1">
              <a:lnSpc>
                <a:spcPct val="120000"/>
              </a:lnSpc>
            </a:pP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55B0E87-C6FF-4FB1-81AC-42EB7A531412}"/>
              </a:ext>
            </a:extLst>
          </p:cNvPr>
          <p:cNvSpPr/>
          <p:nvPr/>
        </p:nvSpPr>
        <p:spPr>
          <a:xfrm>
            <a:off x="4703498" y="712479"/>
            <a:ext cx="2592319" cy="2265347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37267C7-300D-4BFD-B35E-E4CF13435A97}"/>
              </a:ext>
            </a:extLst>
          </p:cNvPr>
          <p:cNvSpPr/>
          <p:nvPr/>
        </p:nvSpPr>
        <p:spPr>
          <a:xfrm>
            <a:off x="7075007" y="669867"/>
            <a:ext cx="242047" cy="316604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</a:rPr>
              <a:t>X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B694A9D-7245-4E72-9B72-0EAF44A0334E}"/>
              </a:ext>
            </a:extLst>
          </p:cNvPr>
          <p:cNvSpPr/>
          <p:nvPr/>
        </p:nvSpPr>
        <p:spPr>
          <a:xfrm>
            <a:off x="5947092" y="888912"/>
            <a:ext cx="1155034" cy="133125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46D9C6E-039F-458E-9EEE-942DDBBF66B9}"/>
              </a:ext>
            </a:extLst>
          </p:cNvPr>
          <p:cNvSpPr/>
          <p:nvPr/>
        </p:nvSpPr>
        <p:spPr>
          <a:xfrm>
            <a:off x="5947092" y="2319007"/>
            <a:ext cx="1181705" cy="4756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상세 데이터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ex)</a:t>
            </a:r>
            <a:r>
              <a:rPr lang="ko-KR" altLang="en-US" sz="900" dirty="0">
                <a:solidFill>
                  <a:schemeClr val="tx1"/>
                </a:solidFill>
              </a:rPr>
              <a:t>내가 핀 담배 </a:t>
            </a:r>
            <a:r>
              <a:rPr lang="ko-KR" altLang="en-US" sz="900" dirty="0" err="1">
                <a:solidFill>
                  <a:schemeClr val="tx1"/>
                </a:solidFill>
              </a:rPr>
              <a:t>갯수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목표 </a:t>
            </a:r>
            <a:r>
              <a:rPr lang="ko-KR" altLang="en-US" sz="900" dirty="0" err="1">
                <a:solidFill>
                  <a:schemeClr val="tx1"/>
                </a:solidFill>
              </a:rPr>
              <a:t>갯수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9B19159-10AB-4986-AF63-59920EBF18B4}"/>
              </a:ext>
            </a:extLst>
          </p:cNvPr>
          <p:cNvSpPr/>
          <p:nvPr/>
        </p:nvSpPr>
        <p:spPr>
          <a:xfrm>
            <a:off x="4890734" y="888912"/>
            <a:ext cx="925663" cy="108109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의지부여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사진 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4CB8A6E-43A3-4285-810F-A3761CD4E44F}"/>
              </a:ext>
            </a:extLst>
          </p:cNvPr>
          <p:cNvSpPr/>
          <p:nvPr/>
        </p:nvSpPr>
        <p:spPr>
          <a:xfrm>
            <a:off x="4890734" y="2081388"/>
            <a:ext cx="925663" cy="71322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</a:t>
            </a:r>
            <a:r>
              <a:rPr lang="ko-KR" altLang="en-US" sz="900" dirty="0">
                <a:solidFill>
                  <a:schemeClr val="tx1"/>
                </a:solidFill>
              </a:rPr>
              <a:t>일만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더 참으면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r>
              <a:rPr lang="ko-KR" altLang="en-US" sz="900" dirty="0">
                <a:solidFill>
                  <a:schemeClr val="tx1"/>
                </a:solidFill>
              </a:rPr>
              <a:t> 성공</a:t>
            </a:r>
            <a:r>
              <a:rPr lang="en-US" altLang="ko-KR" sz="9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751B56A-A32A-4A53-846B-14B6DEC0A88B}"/>
              </a:ext>
            </a:extLst>
          </p:cNvPr>
          <p:cNvSpPr/>
          <p:nvPr/>
        </p:nvSpPr>
        <p:spPr>
          <a:xfrm>
            <a:off x="5046245" y="3746306"/>
            <a:ext cx="1851862" cy="205270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1F47B18-99B6-498D-B09A-004DBF5079AB}"/>
              </a:ext>
            </a:extLst>
          </p:cNvPr>
          <p:cNvSpPr/>
          <p:nvPr/>
        </p:nvSpPr>
        <p:spPr>
          <a:xfrm>
            <a:off x="4703498" y="3549975"/>
            <a:ext cx="2584082" cy="2999876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1130C4-C38C-4D1B-BAF0-9EF3D1FF4EF7}"/>
              </a:ext>
            </a:extLst>
          </p:cNvPr>
          <p:cNvSpPr txBox="1"/>
          <p:nvPr/>
        </p:nvSpPr>
        <p:spPr>
          <a:xfrm>
            <a:off x="6990289" y="3049989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497DD81-091F-44DE-8049-5F340D995F93}"/>
              </a:ext>
            </a:extLst>
          </p:cNvPr>
          <p:cNvSpPr/>
          <p:nvPr/>
        </p:nvSpPr>
        <p:spPr>
          <a:xfrm>
            <a:off x="7043631" y="3441956"/>
            <a:ext cx="242047" cy="316604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</a:rPr>
              <a:t>X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1DDC73-9247-4D36-836D-51FB8E2344A6}"/>
              </a:ext>
            </a:extLst>
          </p:cNvPr>
          <p:cNvSpPr txBox="1"/>
          <p:nvPr/>
        </p:nvSpPr>
        <p:spPr>
          <a:xfrm>
            <a:off x="6929138" y="324315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6BD03A31-0F95-46CB-BA8A-46DE13FDBE7C}"/>
              </a:ext>
            </a:extLst>
          </p:cNvPr>
          <p:cNvCxnSpPr>
            <a:cxnSpLocks/>
            <a:stCxn id="37" idx="3"/>
            <a:endCxn id="60" idx="1"/>
          </p:cNvCxnSpPr>
          <p:nvPr/>
        </p:nvCxnSpPr>
        <p:spPr>
          <a:xfrm flipV="1">
            <a:off x="3509250" y="5049913"/>
            <a:ext cx="1194248" cy="7227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6A09FD67-7772-4C8E-8B14-1CFFB1FC56CE}"/>
              </a:ext>
            </a:extLst>
          </p:cNvPr>
          <p:cNvSpPr/>
          <p:nvPr/>
        </p:nvSpPr>
        <p:spPr>
          <a:xfrm>
            <a:off x="4923723" y="5924640"/>
            <a:ext cx="859683" cy="53443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</a:t>
            </a:r>
            <a:r>
              <a:rPr lang="ko-KR" altLang="en-US" sz="900" dirty="0">
                <a:solidFill>
                  <a:schemeClr val="tx1"/>
                </a:solidFill>
              </a:rPr>
              <a:t>일 후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r>
              <a:rPr lang="ko-KR" altLang="en-US" sz="900" dirty="0">
                <a:solidFill>
                  <a:schemeClr val="tx1"/>
                </a:solidFill>
              </a:rPr>
              <a:t> 종료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C073712-150B-4BB4-9E08-26317D5EFC4D}"/>
              </a:ext>
            </a:extLst>
          </p:cNvPr>
          <p:cNvSpPr/>
          <p:nvPr/>
        </p:nvSpPr>
        <p:spPr>
          <a:xfrm>
            <a:off x="5880879" y="5954054"/>
            <a:ext cx="1181705" cy="4756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상세 데이터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ex) n</a:t>
            </a:r>
            <a:r>
              <a:rPr lang="ko-KR" altLang="en-US" sz="900" dirty="0">
                <a:solidFill>
                  <a:schemeClr val="tx1"/>
                </a:solidFill>
              </a:rPr>
              <a:t>명이 열심히 </a:t>
            </a:r>
            <a:r>
              <a:rPr lang="ko-KR" altLang="en-US" sz="900" dirty="0" err="1">
                <a:solidFill>
                  <a:schemeClr val="tx1"/>
                </a:solidFill>
              </a:rPr>
              <a:t>도전중</a:t>
            </a:r>
            <a:r>
              <a:rPr lang="ko-KR" altLang="en-US" sz="900" dirty="0">
                <a:solidFill>
                  <a:schemeClr val="tx1"/>
                </a:solidFill>
              </a:rPr>
              <a:t> 이에요</a:t>
            </a:r>
            <a:r>
              <a:rPr lang="en-US" altLang="ko-KR" sz="9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BF16AA3-C7B5-4A85-ACA6-094F74E68C88}"/>
              </a:ext>
            </a:extLst>
          </p:cNvPr>
          <p:cNvSpPr/>
          <p:nvPr/>
        </p:nvSpPr>
        <p:spPr>
          <a:xfrm rot="19010413">
            <a:off x="772419" y="2147587"/>
            <a:ext cx="877708" cy="24281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참여중</a:t>
            </a:r>
            <a:endParaRPr lang="ko-KR" altLang="en-US" sz="11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45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280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91350"/>
              </p:ext>
            </p:extLst>
          </p:nvPr>
        </p:nvGraphicFramePr>
        <p:xfrm>
          <a:off x="-2" y="0"/>
          <a:ext cx="12192000" cy="491864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998222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451098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562102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876298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491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커스텀 </a:t>
                      </a:r>
                      <a:r>
                        <a:rPr lang="ko-KR" altLang="en-US" sz="1200" b="0" dirty="0" err="1">
                          <a:solidFill>
                            <a:srgbClr val="00B0F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목록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031356"/>
              </p:ext>
            </p:extLst>
          </p:nvPr>
        </p:nvGraphicFramePr>
        <p:xfrm>
          <a:off x="8154186" y="476672"/>
          <a:ext cx="3918478" cy="4845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기준으로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조회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상세화면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추가적으로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조회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&lt;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생성화면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정렬 기준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(‘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완료한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＇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는 클릭해도 페이지 이동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X)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리스트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조회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</a:b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배경사진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].[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기간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제목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내용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참여자 수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생성자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목록 더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커스텀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92253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사용자가 생성한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임을 표시하는 라벨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해당 라벨이 있는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챌린지의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상세화면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에는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‘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초대하기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＇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기능이 추가된다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606670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080065" y="2402980"/>
            <a:ext cx="2596142" cy="107102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CCB14D-102F-4FE8-BFB9-414B2FE82B67}"/>
              </a:ext>
            </a:extLst>
          </p:cNvPr>
          <p:cNvSpPr/>
          <p:nvPr/>
        </p:nvSpPr>
        <p:spPr>
          <a:xfrm>
            <a:off x="1026646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85F26B-A279-4457-99AC-B09414573379}"/>
              </a:ext>
            </a:extLst>
          </p:cNvPr>
          <p:cNvSpPr/>
          <p:nvPr/>
        </p:nvSpPr>
        <p:spPr>
          <a:xfrm>
            <a:off x="1591424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2720980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585DC20-DB3C-49DD-8007-FD9A63228140}"/>
              </a:ext>
            </a:extLst>
          </p:cNvPr>
          <p:cNvSpPr/>
          <p:nvPr/>
        </p:nvSpPr>
        <p:spPr>
          <a:xfrm>
            <a:off x="3285757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8B3D2A-8B16-4A56-B8F4-CD4F7F17A9EA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64C9458-BB26-48D9-A43C-498384465499}"/>
              </a:ext>
            </a:extLst>
          </p:cNvPr>
          <p:cNvSpPr/>
          <p:nvPr/>
        </p:nvSpPr>
        <p:spPr>
          <a:xfrm>
            <a:off x="1053537" y="3594846"/>
            <a:ext cx="2622670" cy="107102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135266-912B-4238-BD0F-544E3AEE2650}"/>
              </a:ext>
            </a:extLst>
          </p:cNvPr>
          <p:cNvSpPr/>
          <p:nvPr/>
        </p:nvSpPr>
        <p:spPr>
          <a:xfrm>
            <a:off x="1927409" y="5000663"/>
            <a:ext cx="842683" cy="282386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더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7CCD45-F805-492F-A23F-CC57F1DA118C}"/>
              </a:ext>
            </a:extLst>
          </p:cNvPr>
          <p:cNvSpPr txBox="1"/>
          <p:nvPr/>
        </p:nvSpPr>
        <p:spPr>
          <a:xfrm>
            <a:off x="1394351" y="1292847"/>
            <a:ext cx="197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커스텀 </a:t>
            </a:r>
            <a:r>
              <a:rPr lang="ko-KR" altLang="en-US" dirty="0" err="1"/>
              <a:t>챌린지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B259C37-0EFF-48EB-ADCF-3053DB01C281}"/>
              </a:ext>
            </a:extLst>
          </p:cNvPr>
          <p:cNvSpPr/>
          <p:nvPr/>
        </p:nvSpPr>
        <p:spPr>
          <a:xfrm>
            <a:off x="932507" y="2322725"/>
            <a:ext cx="2832669" cy="244631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dash"/>
              </a:ln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8213D-2884-40D3-B582-9E8152360E60}"/>
              </a:ext>
            </a:extLst>
          </p:cNvPr>
          <p:cNvSpPr txBox="1"/>
          <p:nvPr/>
        </p:nvSpPr>
        <p:spPr>
          <a:xfrm>
            <a:off x="722280" y="1272459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FCD65-78EA-47D8-81B9-E63D714C0ACF}"/>
              </a:ext>
            </a:extLst>
          </p:cNvPr>
          <p:cNvSpPr txBox="1"/>
          <p:nvPr/>
        </p:nvSpPr>
        <p:spPr>
          <a:xfrm>
            <a:off x="813173" y="2077599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110951-C54E-4B80-BA95-3B68520FE993}"/>
              </a:ext>
            </a:extLst>
          </p:cNvPr>
          <p:cNvSpPr/>
          <p:nvPr/>
        </p:nvSpPr>
        <p:spPr>
          <a:xfrm>
            <a:off x="911671" y="1595628"/>
            <a:ext cx="1424972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진행중인 </a:t>
            </a:r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CA015C-2A87-497D-B290-D0B14DDFC076}"/>
              </a:ext>
            </a:extLst>
          </p:cNvPr>
          <p:cNvSpPr txBox="1"/>
          <p:nvPr/>
        </p:nvSpPr>
        <p:spPr>
          <a:xfrm>
            <a:off x="1742290" y="4771609"/>
            <a:ext cx="23308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92C58A8-7E24-43B6-ABA5-6FBDB47048A9}"/>
              </a:ext>
            </a:extLst>
          </p:cNvPr>
          <p:cNvSpPr/>
          <p:nvPr/>
        </p:nvSpPr>
        <p:spPr>
          <a:xfrm>
            <a:off x="2344682" y="1599234"/>
            <a:ext cx="1488177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완료한 </a:t>
            </a:r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8D743A7-4B3E-403F-9C13-41C2152CFF4D}"/>
              </a:ext>
            </a:extLst>
          </p:cNvPr>
          <p:cNvGrpSpPr/>
          <p:nvPr/>
        </p:nvGrpSpPr>
        <p:grpSpPr>
          <a:xfrm>
            <a:off x="4347334" y="1961354"/>
            <a:ext cx="3801579" cy="2064237"/>
            <a:chOff x="4481809" y="2142641"/>
            <a:chExt cx="3545521" cy="188295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FDD17BC-4553-407D-A60C-AC00251ECEBB}"/>
                </a:ext>
              </a:extLst>
            </p:cNvPr>
            <p:cNvSpPr/>
            <p:nvPr/>
          </p:nvSpPr>
          <p:spPr>
            <a:xfrm>
              <a:off x="4481809" y="2142641"/>
              <a:ext cx="3545521" cy="1882950"/>
            </a:xfrm>
            <a:prstGeom prst="round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39E74A4-C36B-49D0-979C-D6FA4269F3C0}"/>
                </a:ext>
              </a:extLst>
            </p:cNvPr>
            <p:cNvSpPr/>
            <p:nvPr/>
          </p:nvSpPr>
          <p:spPr>
            <a:xfrm>
              <a:off x="4712151" y="2279870"/>
              <a:ext cx="1240085" cy="370080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ex)</a:t>
              </a:r>
              <a:r>
                <a:rPr lang="ko-KR" altLang="en-US" sz="1050" dirty="0">
                  <a:solidFill>
                    <a:schemeClr val="tx1"/>
                  </a:solidFill>
                </a:rPr>
                <a:t>시작 </a:t>
              </a:r>
              <a:r>
                <a:rPr lang="en-US" altLang="ko-KR" sz="1050" dirty="0">
                  <a:solidFill>
                    <a:schemeClr val="tx1"/>
                  </a:solidFill>
                </a:rPr>
                <a:t>n</a:t>
              </a:r>
              <a:r>
                <a:rPr lang="ko-KR" altLang="en-US" sz="1050" dirty="0">
                  <a:solidFill>
                    <a:schemeClr val="tx1"/>
                  </a:solidFill>
                </a:rPr>
                <a:t>일전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A079032-0797-4A57-81BF-79E6723BAB41}"/>
                </a:ext>
              </a:extLst>
            </p:cNvPr>
            <p:cNvSpPr/>
            <p:nvPr/>
          </p:nvSpPr>
          <p:spPr>
            <a:xfrm>
              <a:off x="4712151" y="2744116"/>
              <a:ext cx="1239166" cy="69776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24BBBCC-A90A-4D9D-AA6F-FB54DF2E9A27}"/>
                </a:ext>
              </a:extLst>
            </p:cNvPr>
            <p:cNvSpPr/>
            <p:nvPr/>
          </p:nvSpPr>
          <p:spPr>
            <a:xfrm>
              <a:off x="6029787" y="2279870"/>
              <a:ext cx="1797065" cy="3288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200" dirty="0">
                  <a:solidFill>
                    <a:schemeClr val="tx1"/>
                  </a:solidFill>
                </a:rPr>
                <a:t> 제목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5AA380B-4AFC-4226-A97F-AC5587A8B01E}"/>
                </a:ext>
              </a:extLst>
            </p:cNvPr>
            <p:cNvSpPr/>
            <p:nvPr/>
          </p:nvSpPr>
          <p:spPr>
            <a:xfrm>
              <a:off x="6050373" y="2780470"/>
              <a:ext cx="1816810" cy="3288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간략 정보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ex1) n</a:t>
              </a:r>
              <a:r>
                <a:rPr lang="ko-KR" altLang="en-US" sz="900" dirty="0">
                  <a:solidFill>
                    <a:schemeClr val="tx1"/>
                  </a:solidFill>
                </a:rPr>
                <a:t>일 금연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ex2)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>
                  <a:solidFill>
                    <a:schemeClr val="tx1"/>
                  </a:solidFill>
                </a:rPr>
                <a:t>n</a:t>
              </a:r>
              <a:r>
                <a:rPr lang="ko-KR" altLang="en-US" sz="900" dirty="0">
                  <a:solidFill>
                    <a:schemeClr val="tx1"/>
                  </a:solidFill>
                </a:rPr>
                <a:t>일간 평소 흡연량 </a:t>
              </a:r>
              <a:r>
                <a:rPr lang="en-US" altLang="ko-KR" sz="900" dirty="0">
                  <a:solidFill>
                    <a:schemeClr val="tx1"/>
                  </a:solidFill>
                </a:rPr>
                <a:t>n0%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01D3F3C-08AF-4DB2-B052-88CCD6A15C76}"/>
                </a:ext>
              </a:extLst>
            </p:cNvPr>
            <p:cNvSpPr/>
            <p:nvPr/>
          </p:nvSpPr>
          <p:spPr>
            <a:xfrm>
              <a:off x="6050373" y="3155952"/>
              <a:ext cx="1816810" cy="3288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초대자 현황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ex)</a:t>
              </a:r>
              <a:r>
                <a:rPr lang="ko-KR" altLang="en-US" sz="1100" dirty="0">
                  <a:solidFill>
                    <a:schemeClr val="tx1"/>
                  </a:solidFill>
                </a:rPr>
                <a:t>현재</a:t>
              </a:r>
              <a:r>
                <a:rPr lang="en-US" altLang="ko-KR" sz="1100" dirty="0">
                  <a:solidFill>
                    <a:schemeClr val="tx1"/>
                  </a:solidFill>
                </a:rPr>
                <a:t> n</a:t>
              </a:r>
              <a:r>
                <a:rPr lang="ko-KR" altLang="en-US" sz="1100" dirty="0">
                  <a:solidFill>
                    <a:schemeClr val="tx1"/>
                  </a:solidFill>
                </a:rPr>
                <a:t>명</a:t>
              </a:r>
              <a:r>
                <a:rPr lang="en-US" altLang="ko-KR" sz="1100" dirty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참여중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B1CC0B1-F81E-440C-9D5F-DFC5C7A5BB4D}"/>
                </a:ext>
              </a:extLst>
            </p:cNvPr>
            <p:cNvSpPr/>
            <p:nvPr/>
          </p:nvSpPr>
          <p:spPr>
            <a:xfrm>
              <a:off x="6050373" y="3531434"/>
              <a:ext cx="1816810" cy="3288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100" dirty="0">
                  <a:solidFill>
                    <a:schemeClr val="tx1"/>
                  </a:solidFill>
                </a:rPr>
                <a:t> 기간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81680879-63A3-4DDD-AD44-2FA5D9BE14F4}"/>
                </a:ext>
              </a:extLst>
            </p:cNvPr>
            <p:cNvSpPr/>
            <p:nvPr/>
          </p:nvSpPr>
          <p:spPr>
            <a:xfrm>
              <a:off x="4707094" y="3514640"/>
              <a:ext cx="1238248" cy="40605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050" dirty="0">
                  <a:solidFill>
                    <a:schemeClr val="tx1"/>
                  </a:solidFill>
                </a:rPr>
                <a:t> 생성자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63A3A99-6917-4B81-8348-EF0C648554A6}"/>
              </a:ext>
            </a:extLst>
          </p:cNvPr>
          <p:cNvSpPr/>
          <p:nvPr/>
        </p:nvSpPr>
        <p:spPr>
          <a:xfrm>
            <a:off x="2928868" y="2022365"/>
            <a:ext cx="842683" cy="282386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새 </a:t>
            </a:r>
            <a:r>
              <a:rPr lang="ko-KR" altLang="en-US" sz="1100" dirty="0" err="1">
                <a:solidFill>
                  <a:schemeClr val="tx1"/>
                </a:solidFill>
              </a:rPr>
              <a:t>챌린지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만들기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2FA817-D7E4-4CE2-952C-61BFBDA8CF18}"/>
              </a:ext>
            </a:extLst>
          </p:cNvPr>
          <p:cNvSpPr txBox="1"/>
          <p:nvPr/>
        </p:nvSpPr>
        <p:spPr>
          <a:xfrm>
            <a:off x="2743749" y="1820206"/>
            <a:ext cx="23308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4588D58-DA99-4AEE-9308-181881F30F59}"/>
              </a:ext>
            </a:extLst>
          </p:cNvPr>
          <p:cNvCxnSpPr>
            <a:cxnSpLocks/>
          </p:cNvCxnSpPr>
          <p:nvPr/>
        </p:nvCxnSpPr>
        <p:spPr>
          <a:xfrm flipV="1">
            <a:off x="3693462" y="2128549"/>
            <a:ext cx="685892" cy="34101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22485CC-599C-4948-B775-9786F9A4615D}"/>
              </a:ext>
            </a:extLst>
          </p:cNvPr>
          <p:cNvCxnSpPr>
            <a:cxnSpLocks/>
          </p:cNvCxnSpPr>
          <p:nvPr/>
        </p:nvCxnSpPr>
        <p:spPr>
          <a:xfrm>
            <a:off x="3676207" y="3429000"/>
            <a:ext cx="800065" cy="52072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2D6DF697-32CD-4682-AEB0-5F0833439F0B}"/>
              </a:ext>
            </a:extLst>
          </p:cNvPr>
          <p:cNvSpPr/>
          <p:nvPr/>
        </p:nvSpPr>
        <p:spPr>
          <a:xfrm>
            <a:off x="914768" y="2365058"/>
            <a:ext cx="939618" cy="563656"/>
          </a:xfrm>
          <a:prstGeom prst="ellipse">
            <a:avLst/>
          </a:prstGeom>
          <a:noFill/>
          <a:ln w="38100">
            <a:solidFill>
              <a:srgbClr val="99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내가 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생성한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챌린지</a:t>
            </a:r>
            <a:endParaRPr lang="ko-KR" altLang="en-US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F453934-CF2C-49AD-A60E-702505D53766}"/>
              </a:ext>
            </a:extLst>
          </p:cNvPr>
          <p:cNvSpPr/>
          <p:nvPr/>
        </p:nvSpPr>
        <p:spPr>
          <a:xfrm>
            <a:off x="4121866" y="1670057"/>
            <a:ext cx="939618" cy="563656"/>
          </a:xfrm>
          <a:prstGeom prst="ellipse">
            <a:avLst/>
          </a:prstGeom>
          <a:noFill/>
          <a:ln w="38100">
            <a:solidFill>
              <a:srgbClr val="99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내가 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생성한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챌린지</a:t>
            </a:r>
            <a:endParaRPr lang="ko-KR" altLang="en-US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76CAF7-08C9-454F-8B99-06121FBD704E}"/>
              </a:ext>
            </a:extLst>
          </p:cNvPr>
          <p:cNvSpPr txBox="1"/>
          <p:nvPr/>
        </p:nvSpPr>
        <p:spPr>
          <a:xfrm>
            <a:off x="4097841" y="1379428"/>
            <a:ext cx="37969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⑤</a:t>
            </a:r>
            <a:endParaRPr lang="ko-KR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064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128996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559858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896469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커스텀 </a:t>
                      </a:r>
                      <a:r>
                        <a:rPr lang="ko-KR" altLang="en-US" sz="1200" b="0" dirty="0" err="1">
                          <a:solidFill>
                            <a:srgbClr val="00B0F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생성화면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19714"/>
              </p:ext>
            </p:extLst>
          </p:nvPr>
        </p:nvGraphicFramePr>
        <p:xfrm>
          <a:off x="8154186" y="476672"/>
          <a:ext cx="3918478" cy="458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 확인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사용자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완료 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목록화면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정보입력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Input Box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업로드 된 사진 렌더링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확인 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팝업 닫기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5684" y="2115548"/>
            <a:ext cx="2810247" cy="260518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CCB14D-102F-4FE8-BFB9-414B2FE82B67}"/>
              </a:ext>
            </a:extLst>
          </p:cNvPr>
          <p:cNvSpPr/>
          <p:nvPr/>
        </p:nvSpPr>
        <p:spPr>
          <a:xfrm>
            <a:off x="1026646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85F26B-A279-4457-99AC-B09414573379}"/>
              </a:ext>
            </a:extLst>
          </p:cNvPr>
          <p:cNvSpPr/>
          <p:nvPr/>
        </p:nvSpPr>
        <p:spPr>
          <a:xfrm>
            <a:off x="1591424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2720980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585DC20-DB3C-49DD-8007-FD9A63228140}"/>
              </a:ext>
            </a:extLst>
          </p:cNvPr>
          <p:cNvSpPr/>
          <p:nvPr/>
        </p:nvSpPr>
        <p:spPr>
          <a:xfrm>
            <a:off x="3285757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DC0536-527A-43CD-960B-0BA1D6C229A1}"/>
              </a:ext>
            </a:extLst>
          </p:cNvPr>
          <p:cNvSpPr txBox="1"/>
          <p:nvPr/>
        </p:nvSpPr>
        <p:spPr>
          <a:xfrm>
            <a:off x="1557383" y="1683848"/>
            <a:ext cx="161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새 </a:t>
            </a:r>
            <a:r>
              <a:rPr lang="ko-KR" altLang="en-US" sz="1600" dirty="0" err="1"/>
              <a:t>챌린지</a:t>
            </a:r>
            <a:r>
              <a:rPr lang="ko-KR" altLang="en-US" sz="1600" dirty="0"/>
              <a:t> 생성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8A12F5-ADB9-4C39-9954-CA2BF366E122}"/>
              </a:ext>
            </a:extLst>
          </p:cNvPr>
          <p:cNvSpPr/>
          <p:nvPr/>
        </p:nvSpPr>
        <p:spPr>
          <a:xfrm>
            <a:off x="1827044" y="3275737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벌칙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내기 조건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43CC754-35F0-4480-B6DC-6BE7D086F308}"/>
              </a:ext>
            </a:extLst>
          </p:cNvPr>
          <p:cNvSpPr/>
          <p:nvPr/>
        </p:nvSpPr>
        <p:spPr>
          <a:xfrm>
            <a:off x="1827044" y="3781891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내용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C605491-3DB7-4FF9-92FB-D5C351C3B69F}"/>
              </a:ext>
            </a:extLst>
          </p:cNvPr>
          <p:cNvSpPr/>
          <p:nvPr/>
        </p:nvSpPr>
        <p:spPr>
          <a:xfrm>
            <a:off x="1154752" y="3275737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893B172-634F-4296-8797-60F4B15A7B30}"/>
              </a:ext>
            </a:extLst>
          </p:cNvPr>
          <p:cNvSpPr/>
          <p:nvPr/>
        </p:nvSpPr>
        <p:spPr>
          <a:xfrm>
            <a:off x="1154752" y="378189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DF83B5C-156E-4920-B667-5B32172A17EA}"/>
              </a:ext>
            </a:extLst>
          </p:cNvPr>
          <p:cNvSpPr/>
          <p:nvPr/>
        </p:nvSpPr>
        <p:spPr>
          <a:xfrm>
            <a:off x="1827044" y="2263429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제목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D6B14B8A-B8EA-42EF-AD80-E241C9B0387A}"/>
              </a:ext>
            </a:extLst>
          </p:cNvPr>
          <p:cNvSpPr/>
          <p:nvPr/>
        </p:nvSpPr>
        <p:spPr>
          <a:xfrm>
            <a:off x="1827044" y="2769583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97C6771E-589B-4432-81D4-C5CF45B861EC}"/>
              </a:ext>
            </a:extLst>
          </p:cNvPr>
          <p:cNvSpPr/>
          <p:nvPr/>
        </p:nvSpPr>
        <p:spPr>
          <a:xfrm>
            <a:off x="1154752" y="2263429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88063419-8DEA-4B45-BAC1-9A340706E959}"/>
              </a:ext>
            </a:extLst>
          </p:cNvPr>
          <p:cNvSpPr/>
          <p:nvPr/>
        </p:nvSpPr>
        <p:spPr>
          <a:xfrm>
            <a:off x="1154752" y="2769583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3DD6F6A-5E8A-4464-8015-7A8D9549C1E9}"/>
              </a:ext>
            </a:extLst>
          </p:cNvPr>
          <p:cNvSpPr/>
          <p:nvPr/>
        </p:nvSpPr>
        <p:spPr>
          <a:xfrm>
            <a:off x="1807025" y="4236936"/>
            <a:ext cx="1178258" cy="370841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업로드 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배경 사진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5669D0C-45B1-4027-9C23-17D7438FA059}"/>
              </a:ext>
            </a:extLst>
          </p:cNvPr>
          <p:cNvSpPr/>
          <p:nvPr/>
        </p:nvSpPr>
        <p:spPr>
          <a:xfrm>
            <a:off x="1154752" y="4236936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DD5DBF9-D6B6-40D3-A95A-A6C6BFDF73F9}"/>
              </a:ext>
            </a:extLst>
          </p:cNvPr>
          <p:cNvSpPr/>
          <p:nvPr/>
        </p:nvSpPr>
        <p:spPr>
          <a:xfrm>
            <a:off x="3062508" y="4236935"/>
            <a:ext cx="451067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BFA1923-52E6-4517-9291-D7C6E922D76F}"/>
              </a:ext>
            </a:extLst>
          </p:cNvPr>
          <p:cNvSpPr txBox="1"/>
          <p:nvPr/>
        </p:nvSpPr>
        <p:spPr>
          <a:xfrm>
            <a:off x="1553821" y="4002323"/>
            <a:ext cx="34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③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B9E669B-A989-4D4A-BD3A-B4FF42E3C9A8}"/>
              </a:ext>
            </a:extLst>
          </p:cNvPr>
          <p:cNvSpPr txBox="1"/>
          <p:nvPr/>
        </p:nvSpPr>
        <p:spPr>
          <a:xfrm>
            <a:off x="1813769" y="4592087"/>
            <a:ext cx="414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3DBC082-75C0-4B30-8888-9776410FA398}"/>
              </a:ext>
            </a:extLst>
          </p:cNvPr>
          <p:cNvSpPr/>
          <p:nvPr/>
        </p:nvSpPr>
        <p:spPr>
          <a:xfrm>
            <a:off x="2123772" y="4848306"/>
            <a:ext cx="544764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F7CC53A6-F8D0-41C2-925E-18AAA7E80175}"/>
              </a:ext>
            </a:extLst>
          </p:cNvPr>
          <p:cNvSpPr/>
          <p:nvPr/>
        </p:nvSpPr>
        <p:spPr>
          <a:xfrm>
            <a:off x="4909335" y="2304633"/>
            <a:ext cx="2618585" cy="1413966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입력하신 정보로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새로룬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챌린지를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만드시겠습니까</a:t>
            </a:r>
            <a:r>
              <a:rPr lang="en-US" altLang="ko-KR" sz="1400" dirty="0">
                <a:solidFill>
                  <a:schemeClr val="tx1"/>
                </a:solidFill>
              </a:rPr>
              <a:t>??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4F79A084-A74A-4C0E-93C2-591AD4FD2DD1}"/>
              </a:ext>
            </a:extLst>
          </p:cNvPr>
          <p:cNvSpPr/>
          <p:nvPr/>
        </p:nvSpPr>
        <p:spPr>
          <a:xfrm>
            <a:off x="5107899" y="3250700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E332376E-DC13-4B81-96D2-6B640F9C8BCC}"/>
              </a:ext>
            </a:extLst>
          </p:cNvPr>
          <p:cNvSpPr/>
          <p:nvPr/>
        </p:nvSpPr>
        <p:spPr>
          <a:xfrm>
            <a:off x="6241866" y="3250700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아니오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71BD6DD-8848-43C7-9356-E60F8A67D990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2668536" y="3011616"/>
            <a:ext cx="2240799" cy="2022111"/>
          </a:xfrm>
          <a:prstGeom prst="bentConnector3">
            <a:avLst>
              <a:gd name="adj1" fmla="val 7040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489B975-A8AC-4823-AE76-4C8D3E1FFBAF}"/>
              </a:ext>
            </a:extLst>
          </p:cNvPr>
          <p:cNvSpPr txBox="1"/>
          <p:nvPr/>
        </p:nvSpPr>
        <p:spPr>
          <a:xfrm>
            <a:off x="725459" y="1863974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8A44238-6153-4B7A-A978-3590006A8F69}"/>
              </a:ext>
            </a:extLst>
          </p:cNvPr>
          <p:cNvSpPr txBox="1"/>
          <p:nvPr/>
        </p:nvSpPr>
        <p:spPr>
          <a:xfrm>
            <a:off x="2829688" y="3991031"/>
            <a:ext cx="397937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F0C96DF-B58C-47FD-9016-E70D8C6761EE}"/>
              </a:ext>
            </a:extLst>
          </p:cNvPr>
          <p:cNvSpPr txBox="1"/>
          <p:nvPr/>
        </p:nvSpPr>
        <p:spPr>
          <a:xfrm>
            <a:off x="4919486" y="2992943"/>
            <a:ext cx="289647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⑤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0253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28402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커스텀 </a:t>
                      </a:r>
                      <a:r>
                        <a:rPr lang="ko-KR" altLang="en-US" sz="1200" b="0" dirty="0" err="1">
                          <a:solidFill>
                            <a:srgbClr val="00B0F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19767"/>
              </p:ext>
            </p:extLst>
          </p:nvPr>
        </p:nvGraphicFramePr>
        <p:xfrm>
          <a:off x="8154186" y="476672"/>
          <a:ext cx="3918478" cy="465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②, 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생성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&lt;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화면 전환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커스텀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배경사진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벌칙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내기 주제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상세 설명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팝업으로 사용자 데이터 렌더링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의지부여 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남은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기간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현황 데이터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팝업으로 참여자 데이터 렌더링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프로필 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닉네임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현황 데이터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채팅방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입장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 닫기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445379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5684" y="1939662"/>
            <a:ext cx="2810247" cy="346945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CCB14D-102F-4FE8-BFB9-414B2FE82B67}"/>
              </a:ext>
            </a:extLst>
          </p:cNvPr>
          <p:cNvSpPr/>
          <p:nvPr/>
        </p:nvSpPr>
        <p:spPr>
          <a:xfrm>
            <a:off x="1026646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85F26B-A279-4457-99AC-B09414573379}"/>
              </a:ext>
            </a:extLst>
          </p:cNvPr>
          <p:cNvSpPr/>
          <p:nvPr/>
        </p:nvSpPr>
        <p:spPr>
          <a:xfrm>
            <a:off x="1591424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2720980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585DC20-DB3C-49DD-8007-FD9A63228140}"/>
              </a:ext>
            </a:extLst>
          </p:cNvPr>
          <p:cNvSpPr/>
          <p:nvPr/>
        </p:nvSpPr>
        <p:spPr>
          <a:xfrm>
            <a:off x="3285757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12ADB9-2243-4D95-B2AC-7B6357FFA96D}"/>
              </a:ext>
            </a:extLst>
          </p:cNvPr>
          <p:cNvSpPr/>
          <p:nvPr/>
        </p:nvSpPr>
        <p:spPr>
          <a:xfrm>
            <a:off x="1234536" y="2079247"/>
            <a:ext cx="2247804" cy="7838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26A01D5-D5D1-474A-A0AC-888E7651A2ED}"/>
              </a:ext>
            </a:extLst>
          </p:cNvPr>
          <p:cNvSpPr/>
          <p:nvPr/>
        </p:nvSpPr>
        <p:spPr>
          <a:xfrm>
            <a:off x="1142642" y="2966156"/>
            <a:ext cx="2448076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829715-542F-4FFC-9DA3-35A6BE9CD8E3}"/>
              </a:ext>
            </a:extLst>
          </p:cNvPr>
          <p:cNvSpPr/>
          <p:nvPr/>
        </p:nvSpPr>
        <p:spPr>
          <a:xfrm>
            <a:off x="1142642" y="3336996"/>
            <a:ext cx="173009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5E21BCE-949C-4FB4-BBCB-ECC3F273A7C2}"/>
              </a:ext>
            </a:extLst>
          </p:cNvPr>
          <p:cNvSpPr/>
          <p:nvPr/>
        </p:nvSpPr>
        <p:spPr>
          <a:xfrm>
            <a:off x="2392679" y="3707836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벌칙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내기 주제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7A8D7B2-986E-429C-AF93-E21AD77BE13C}"/>
              </a:ext>
            </a:extLst>
          </p:cNvPr>
          <p:cNvSpPr/>
          <p:nvPr/>
        </p:nvSpPr>
        <p:spPr>
          <a:xfrm>
            <a:off x="2872740" y="3338727"/>
            <a:ext cx="71797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 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FD95DB-18BB-44AA-ACF6-39E712FE2152}"/>
              </a:ext>
            </a:extLst>
          </p:cNvPr>
          <p:cNvSpPr/>
          <p:nvPr/>
        </p:nvSpPr>
        <p:spPr>
          <a:xfrm>
            <a:off x="1142642" y="4076944"/>
            <a:ext cx="2448076" cy="7891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5B1E96-A214-40FC-939B-601780C0FE8D}"/>
              </a:ext>
            </a:extLst>
          </p:cNvPr>
          <p:cNvSpPr/>
          <p:nvPr/>
        </p:nvSpPr>
        <p:spPr>
          <a:xfrm>
            <a:off x="1142642" y="3718599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목표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8813-F76D-4451-B096-818D9B3F0F35}"/>
              </a:ext>
            </a:extLst>
          </p:cNvPr>
          <p:cNvSpPr txBox="1"/>
          <p:nvPr/>
        </p:nvSpPr>
        <p:spPr>
          <a:xfrm>
            <a:off x="844966" y="1692835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258A91A-C858-49E9-A6C2-153F5AE95119}"/>
              </a:ext>
            </a:extLst>
          </p:cNvPr>
          <p:cNvCxnSpPr>
            <a:cxnSpLocks/>
            <a:stCxn id="52" idx="0"/>
            <a:endCxn id="61" idx="1"/>
          </p:cNvCxnSpPr>
          <p:nvPr/>
        </p:nvCxnSpPr>
        <p:spPr>
          <a:xfrm rot="16200000" flipH="1">
            <a:off x="3508745" y="3855161"/>
            <a:ext cx="85949" cy="2303555"/>
          </a:xfrm>
          <a:prstGeom prst="bentConnector4">
            <a:avLst>
              <a:gd name="adj1" fmla="val -265972"/>
              <a:gd name="adj2" fmla="val 8518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B929CF9-E575-472B-99CF-26DEFFCA9C66}"/>
              </a:ext>
            </a:extLst>
          </p:cNvPr>
          <p:cNvCxnSpPr>
            <a:cxnSpLocks/>
            <a:stCxn id="50" idx="1"/>
            <a:endCxn id="34" idx="1"/>
          </p:cNvCxnSpPr>
          <p:nvPr/>
        </p:nvCxnSpPr>
        <p:spPr>
          <a:xfrm rot="10800000" flipH="1">
            <a:off x="1176652" y="2024453"/>
            <a:ext cx="3526846" cy="3113156"/>
          </a:xfrm>
          <a:prstGeom prst="bentConnector3">
            <a:avLst>
              <a:gd name="adj1" fmla="val -2910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2DC9499-14B7-4B51-B023-A1B88E17F78A}"/>
              </a:ext>
            </a:extLst>
          </p:cNvPr>
          <p:cNvSpPr/>
          <p:nvPr/>
        </p:nvSpPr>
        <p:spPr>
          <a:xfrm>
            <a:off x="4703498" y="891779"/>
            <a:ext cx="2592319" cy="2265347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30E39F2-76C7-436A-89DA-9D7C67C9952B}"/>
              </a:ext>
            </a:extLst>
          </p:cNvPr>
          <p:cNvSpPr/>
          <p:nvPr/>
        </p:nvSpPr>
        <p:spPr>
          <a:xfrm>
            <a:off x="4931715" y="3764985"/>
            <a:ext cx="853898" cy="4756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프로필 사진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D7AB8E6-2025-49CD-9862-FAB8B3F83CC4}"/>
              </a:ext>
            </a:extLst>
          </p:cNvPr>
          <p:cNvSpPr/>
          <p:nvPr/>
        </p:nvSpPr>
        <p:spPr>
          <a:xfrm>
            <a:off x="5993151" y="3737086"/>
            <a:ext cx="1010154" cy="82111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CEA40B2-3C67-4514-B270-92B2FF3BAC31}"/>
              </a:ext>
            </a:extLst>
          </p:cNvPr>
          <p:cNvSpPr/>
          <p:nvPr/>
        </p:nvSpPr>
        <p:spPr>
          <a:xfrm>
            <a:off x="4703498" y="3549975"/>
            <a:ext cx="2592319" cy="2999876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6B4FB6A-7F20-4F15-911F-AD78F79FC5D6}"/>
              </a:ext>
            </a:extLst>
          </p:cNvPr>
          <p:cNvSpPr/>
          <p:nvPr/>
        </p:nvSpPr>
        <p:spPr>
          <a:xfrm>
            <a:off x="7075007" y="849167"/>
            <a:ext cx="242047" cy="316604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</a:rPr>
              <a:t>X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B862954-3BA1-4770-9ABD-0818E945EBF7}"/>
              </a:ext>
            </a:extLst>
          </p:cNvPr>
          <p:cNvSpPr/>
          <p:nvPr/>
        </p:nvSpPr>
        <p:spPr>
          <a:xfrm>
            <a:off x="7052592" y="3459884"/>
            <a:ext cx="242047" cy="316604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</a:rPr>
              <a:t>X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7431309-511F-4336-AD7B-E9F422ABFAA4}"/>
              </a:ext>
            </a:extLst>
          </p:cNvPr>
          <p:cNvSpPr/>
          <p:nvPr/>
        </p:nvSpPr>
        <p:spPr>
          <a:xfrm>
            <a:off x="4931713" y="4301093"/>
            <a:ext cx="853900" cy="25710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FDBF3F0D-5968-4452-A007-923D786A6A0F}"/>
              </a:ext>
            </a:extLst>
          </p:cNvPr>
          <p:cNvSpPr/>
          <p:nvPr/>
        </p:nvSpPr>
        <p:spPr>
          <a:xfrm>
            <a:off x="4940677" y="4661454"/>
            <a:ext cx="853898" cy="4756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프로필 사진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3C6AE9D9-5DF3-4B93-80D4-50D512FB5B04}"/>
              </a:ext>
            </a:extLst>
          </p:cNvPr>
          <p:cNvSpPr/>
          <p:nvPr/>
        </p:nvSpPr>
        <p:spPr>
          <a:xfrm>
            <a:off x="6002113" y="4633555"/>
            <a:ext cx="1010154" cy="82111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53AD0E7-91E3-4F0F-A180-E402D7C03343}"/>
              </a:ext>
            </a:extLst>
          </p:cNvPr>
          <p:cNvSpPr/>
          <p:nvPr/>
        </p:nvSpPr>
        <p:spPr>
          <a:xfrm>
            <a:off x="4940675" y="5197562"/>
            <a:ext cx="853900" cy="25710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8A10E8C2-F8D3-461E-8FA1-FAFF7A3A900D}"/>
              </a:ext>
            </a:extLst>
          </p:cNvPr>
          <p:cNvSpPr/>
          <p:nvPr/>
        </p:nvSpPr>
        <p:spPr>
          <a:xfrm>
            <a:off x="4940677" y="5566045"/>
            <a:ext cx="853898" cy="4756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프로필 사진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28F9BD2-49DA-481C-B632-7A8E47214E90}"/>
              </a:ext>
            </a:extLst>
          </p:cNvPr>
          <p:cNvSpPr/>
          <p:nvPr/>
        </p:nvSpPr>
        <p:spPr>
          <a:xfrm>
            <a:off x="6002113" y="5538146"/>
            <a:ext cx="1010154" cy="82111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F0FE133-9797-467F-9B4B-E1DF926D2A0D}"/>
              </a:ext>
            </a:extLst>
          </p:cNvPr>
          <p:cNvSpPr/>
          <p:nvPr/>
        </p:nvSpPr>
        <p:spPr>
          <a:xfrm>
            <a:off x="4940675" y="6102153"/>
            <a:ext cx="853900" cy="25710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153219A-D2A3-4D56-8F2E-A9B8F10E25EE}"/>
              </a:ext>
            </a:extLst>
          </p:cNvPr>
          <p:cNvSpPr/>
          <p:nvPr/>
        </p:nvSpPr>
        <p:spPr>
          <a:xfrm>
            <a:off x="5947092" y="1068212"/>
            <a:ext cx="1155034" cy="133125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48D1EAA-7A82-49EF-A6B6-12B98BB207BA}"/>
              </a:ext>
            </a:extLst>
          </p:cNvPr>
          <p:cNvSpPr/>
          <p:nvPr/>
        </p:nvSpPr>
        <p:spPr>
          <a:xfrm>
            <a:off x="5947092" y="2442076"/>
            <a:ext cx="1181705" cy="5318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상세 데이터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ex)</a:t>
            </a:r>
            <a:r>
              <a:rPr lang="ko-KR" altLang="en-US" sz="900" dirty="0">
                <a:solidFill>
                  <a:schemeClr val="tx1"/>
                </a:solidFill>
              </a:rPr>
              <a:t>내가 핀 담배 </a:t>
            </a:r>
            <a:r>
              <a:rPr lang="ko-KR" altLang="en-US" sz="900" dirty="0" err="1">
                <a:solidFill>
                  <a:schemeClr val="tx1"/>
                </a:solidFill>
              </a:rPr>
              <a:t>갯수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목표 </a:t>
            </a:r>
            <a:r>
              <a:rPr lang="ko-KR" altLang="en-US" sz="900" dirty="0" err="1">
                <a:solidFill>
                  <a:schemeClr val="tx1"/>
                </a:solidFill>
              </a:rPr>
              <a:t>갯수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E0ABCA2-5D25-4E75-9170-A70F4FEC431F}"/>
              </a:ext>
            </a:extLst>
          </p:cNvPr>
          <p:cNvSpPr/>
          <p:nvPr/>
        </p:nvSpPr>
        <p:spPr>
          <a:xfrm>
            <a:off x="4890734" y="1068212"/>
            <a:ext cx="925663" cy="108109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의지부여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사진 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7144D58-C7B3-4AEB-BE7A-D48CEE4C3E20}"/>
              </a:ext>
            </a:extLst>
          </p:cNvPr>
          <p:cNvSpPr/>
          <p:nvPr/>
        </p:nvSpPr>
        <p:spPr>
          <a:xfrm>
            <a:off x="4890734" y="2260688"/>
            <a:ext cx="925663" cy="71322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</a:t>
            </a:r>
            <a:r>
              <a:rPr lang="ko-KR" altLang="en-US" sz="900" dirty="0">
                <a:solidFill>
                  <a:schemeClr val="tx1"/>
                </a:solidFill>
              </a:rPr>
              <a:t>일만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더 참으면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r>
              <a:rPr lang="ko-KR" altLang="en-US" sz="900" dirty="0">
                <a:solidFill>
                  <a:schemeClr val="tx1"/>
                </a:solidFill>
              </a:rPr>
              <a:t> 성공</a:t>
            </a:r>
            <a:r>
              <a:rPr lang="en-US" altLang="ko-KR" sz="9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1F52AC4-69AA-4719-8FD5-DD909EB84E4F}"/>
              </a:ext>
            </a:extLst>
          </p:cNvPr>
          <p:cNvSpPr/>
          <p:nvPr/>
        </p:nvSpPr>
        <p:spPr>
          <a:xfrm>
            <a:off x="1176652" y="4965274"/>
            <a:ext cx="767572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내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도전현황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C652BC5-296D-487D-B102-B89D76B4DBA1}"/>
              </a:ext>
            </a:extLst>
          </p:cNvPr>
          <p:cNvSpPr/>
          <p:nvPr/>
        </p:nvSpPr>
        <p:spPr>
          <a:xfrm>
            <a:off x="2016157" y="4963964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경쟁자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도전현황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2325327-540B-4B93-A86B-90DC00D3C858}"/>
              </a:ext>
            </a:extLst>
          </p:cNvPr>
          <p:cNvSpPr/>
          <p:nvPr/>
        </p:nvSpPr>
        <p:spPr>
          <a:xfrm>
            <a:off x="2850923" y="4963964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채팅방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B6CFB-056B-49D5-B69C-5D68017DB59A}"/>
              </a:ext>
            </a:extLst>
          </p:cNvPr>
          <p:cNvSpPr txBox="1"/>
          <p:nvPr/>
        </p:nvSpPr>
        <p:spPr>
          <a:xfrm>
            <a:off x="1060165" y="4690139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95BD36-379F-4527-BB8B-49E73AF307CE}"/>
              </a:ext>
            </a:extLst>
          </p:cNvPr>
          <p:cNvSpPr txBox="1"/>
          <p:nvPr/>
        </p:nvSpPr>
        <p:spPr>
          <a:xfrm>
            <a:off x="1899618" y="4690139"/>
            <a:ext cx="23308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1F96C9-29B1-4D40-872E-6DC13FB5D5BB}"/>
              </a:ext>
            </a:extLst>
          </p:cNvPr>
          <p:cNvSpPr txBox="1"/>
          <p:nvPr/>
        </p:nvSpPr>
        <p:spPr>
          <a:xfrm>
            <a:off x="6818408" y="3167024"/>
            <a:ext cx="369794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⑤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BED4BA-6BC8-4F0D-BE55-AB5E076D20CE}"/>
              </a:ext>
            </a:extLst>
          </p:cNvPr>
          <p:cNvSpPr txBox="1"/>
          <p:nvPr/>
        </p:nvSpPr>
        <p:spPr>
          <a:xfrm>
            <a:off x="2754015" y="4688349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6342FC-36AF-4234-9393-FC8616F5EBB3}"/>
              </a:ext>
            </a:extLst>
          </p:cNvPr>
          <p:cNvSpPr txBox="1"/>
          <p:nvPr/>
        </p:nvSpPr>
        <p:spPr>
          <a:xfrm>
            <a:off x="6791145" y="573121"/>
            <a:ext cx="369794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⑤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7468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86226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977151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커스텀 </a:t>
                      </a:r>
                      <a:r>
                        <a:rPr lang="ko-KR" altLang="en-US" sz="1200" b="0" dirty="0" err="1">
                          <a:solidFill>
                            <a:srgbClr val="00B0F0"/>
                          </a:solidFill>
                        </a:rPr>
                        <a:t>챌린지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초대화면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7349"/>
              </p:ext>
            </p:extLst>
          </p:nvPr>
        </p:nvGraphicFramePr>
        <p:xfrm>
          <a:off x="8241604" y="476672"/>
          <a:ext cx="3831060" cy="522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79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374581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&lt;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초대화면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Input Box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내용과 일치한 닉네임 검색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초대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커스텀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배경사진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벌칙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내기 주제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상세 설명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검색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Input Box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와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초대하려는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User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의 닉네임이 일치한 경우에만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프로필 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닉네임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정보가 조회되고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‘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초대하기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’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버튼이 활성화 된다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964883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 버튼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초대받는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알림창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버튼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아이콘 모양이 바뀌고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 수락 여부 메시지가 전달된다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초대는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인당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번만 보낼 수 있다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.)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698803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 닫기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30619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328865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CCB14D-102F-4FE8-BFB9-414B2FE82B67}"/>
              </a:ext>
            </a:extLst>
          </p:cNvPr>
          <p:cNvSpPr/>
          <p:nvPr/>
        </p:nvSpPr>
        <p:spPr>
          <a:xfrm>
            <a:off x="1026646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85F26B-A279-4457-99AC-B09414573379}"/>
              </a:ext>
            </a:extLst>
          </p:cNvPr>
          <p:cNvSpPr/>
          <p:nvPr/>
        </p:nvSpPr>
        <p:spPr>
          <a:xfrm>
            <a:off x="1591424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2720980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585DC20-DB3C-49DD-8007-FD9A63228140}"/>
              </a:ext>
            </a:extLst>
          </p:cNvPr>
          <p:cNvSpPr/>
          <p:nvPr/>
        </p:nvSpPr>
        <p:spPr>
          <a:xfrm>
            <a:off x="3285757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3DA24473-D370-49F5-BC91-2463B8EB6FF5}"/>
              </a:ext>
            </a:extLst>
          </p:cNvPr>
          <p:cNvSpPr/>
          <p:nvPr/>
        </p:nvSpPr>
        <p:spPr>
          <a:xfrm>
            <a:off x="3048001" y="1761334"/>
            <a:ext cx="788892" cy="18669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초대하기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8813-F76D-4451-B096-818D9B3F0F35}"/>
              </a:ext>
            </a:extLst>
          </p:cNvPr>
          <p:cNvSpPr txBox="1"/>
          <p:nvPr/>
        </p:nvSpPr>
        <p:spPr>
          <a:xfrm>
            <a:off x="2828633" y="1461759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12ADB9-2243-4D95-B2AC-7B6357FFA96D}"/>
              </a:ext>
            </a:extLst>
          </p:cNvPr>
          <p:cNvSpPr/>
          <p:nvPr/>
        </p:nvSpPr>
        <p:spPr>
          <a:xfrm>
            <a:off x="1234536" y="2079247"/>
            <a:ext cx="2247804" cy="7838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26A01D5-D5D1-474A-A0AC-888E7651A2ED}"/>
              </a:ext>
            </a:extLst>
          </p:cNvPr>
          <p:cNvSpPr/>
          <p:nvPr/>
        </p:nvSpPr>
        <p:spPr>
          <a:xfrm>
            <a:off x="1142642" y="2966156"/>
            <a:ext cx="2448076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829715-542F-4FFC-9DA3-35A6BE9CD8E3}"/>
              </a:ext>
            </a:extLst>
          </p:cNvPr>
          <p:cNvSpPr/>
          <p:nvPr/>
        </p:nvSpPr>
        <p:spPr>
          <a:xfrm>
            <a:off x="1142642" y="3336996"/>
            <a:ext cx="173009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5E21BCE-949C-4FB4-BBCB-ECC3F273A7C2}"/>
              </a:ext>
            </a:extLst>
          </p:cNvPr>
          <p:cNvSpPr/>
          <p:nvPr/>
        </p:nvSpPr>
        <p:spPr>
          <a:xfrm>
            <a:off x="2392679" y="3707836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벌칙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내기 주제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7A8D7B2-986E-429C-AF93-E21AD77BE13C}"/>
              </a:ext>
            </a:extLst>
          </p:cNvPr>
          <p:cNvSpPr/>
          <p:nvPr/>
        </p:nvSpPr>
        <p:spPr>
          <a:xfrm>
            <a:off x="2872740" y="3338727"/>
            <a:ext cx="71797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 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FD95DB-18BB-44AA-ACF6-39E712FE2152}"/>
              </a:ext>
            </a:extLst>
          </p:cNvPr>
          <p:cNvSpPr/>
          <p:nvPr/>
        </p:nvSpPr>
        <p:spPr>
          <a:xfrm>
            <a:off x="1142642" y="4076944"/>
            <a:ext cx="2448076" cy="7891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5B1E96-A214-40FC-939B-601780C0FE8D}"/>
              </a:ext>
            </a:extLst>
          </p:cNvPr>
          <p:cNvSpPr/>
          <p:nvPr/>
        </p:nvSpPr>
        <p:spPr>
          <a:xfrm>
            <a:off x="1142642" y="3718599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목표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812D41D-7607-44AE-9D97-EA0A2FC6A7B9}"/>
              </a:ext>
            </a:extLst>
          </p:cNvPr>
          <p:cNvSpPr/>
          <p:nvPr/>
        </p:nvSpPr>
        <p:spPr>
          <a:xfrm>
            <a:off x="1176652" y="4965274"/>
            <a:ext cx="767572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내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도전현황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3883265-AE38-4B0C-8A40-5614C6076072}"/>
              </a:ext>
            </a:extLst>
          </p:cNvPr>
          <p:cNvSpPr/>
          <p:nvPr/>
        </p:nvSpPr>
        <p:spPr>
          <a:xfrm>
            <a:off x="2016157" y="4963964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경쟁자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도전현황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68C112F9-0626-4B56-B003-6C454DA2D77D}"/>
              </a:ext>
            </a:extLst>
          </p:cNvPr>
          <p:cNvSpPr/>
          <p:nvPr/>
        </p:nvSpPr>
        <p:spPr>
          <a:xfrm>
            <a:off x="841853" y="1793077"/>
            <a:ext cx="939618" cy="563656"/>
          </a:xfrm>
          <a:prstGeom prst="ellipse">
            <a:avLst/>
          </a:prstGeom>
          <a:noFill/>
          <a:ln w="38100">
            <a:solidFill>
              <a:srgbClr val="99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내가 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생성한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챌린지</a:t>
            </a:r>
            <a:endParaRPr lang="ko-KR" altLang="en-US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7" name="그림 106" descr="광장이(가) 표시된 사진&#10;&#10;자동 생성된 설명">
            <a:extLst>
              <a:ext uri="{FF2B5EF4-FFF2-40B4-BE49-F238E27FC236}">
                <a16:creationId xmlns:a16="http://schemas.microsoft.com/office/drawing/2014/main" id="{F7E745C8-78FE-4B2B-937C-A05A2E24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4818007" y="440043"/>
            <a:ext cx="3320542" cy="6487160"/>
          </a:xfrm>
          <a:prstGeom prst="rect">
            <a:avLst/>
          </a:prstGeom>
        </p:spPr>
      </p:pic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39FFAE24-5F4D-4F18-974E-DB40B56C74B3}"/>
              </a:ext>
            </a:extLst>
          </p:cNvPr>
          <p:cNvSpPr/>
          <p:nvPr/>
        </p:nvSpPr>
        <p:spPr>
          <a:xfrm>
            <a:off x="4974085" y="5564567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F593708-2B4D-4B0C-AAA4-EAA638F40A72}"/>
              </a:ext>
            </a:extLst>
          </p:cNvPr>
          <p:cNvSpPr/>
          <p:nvPr/>
        </p:nvSpPr>
        <p:spPr>
          <a:xfrm>
            <a:off x="5104263" y="5564567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6F5C2B3-2B16-4559-A3B3-114EBD6DFBBB}"/>
              </a:ext>
            </a:extLst>
          </p:cNvPr>
          <p:cNvSpPr/>
          <p:nvPr/>
        </p:nvSpPr>
        <p:spPr>
          <a:xfrm>
            <a:off x="5669041" y="5564567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ECB25A4-873B-4BCA-A3B5-64CEA9ED5ABA}"/>
              </a:ext>
            </a:extLst>
          </p:cNvPr>
          <p:cNvSpPr/>
          <p:nvPr/>
        </p:nvSpPr>
        <p:spPr>
          <a:xfrm>
            <a:off x="6233819" y="5564567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8CAB007-68AA-4BDA-881B-FF93ABE375DA}"/>
              </a:ext>
            </a:extLst>
          </p:cNvPr>
          <p:cNvSpPr/>
          <p:nvPr/>
        </p:nvSpPr>
        <p:spPr>
          <a:xfrm>
            <a:off x="6798597" y="5564567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5AE86E7A-BAAF-42DB-87C7-4D6BC18696E4}"/>
              </a:ext>
            </a:extLst>
          </p:cNvPr>
          <p:cNvSpPr/>
          <p:nvPr/>
        </p:nvSpPr>
        <p:spPr>
          <a:xfrm>
            <a:off x="7363374" y="5564567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B0DC50C8-F29B-4D24-BD9F-A1BCAC31A65D}"/>
              </a:ext>
            </a:extLst>
          </p:cNvPr>
          <p:cNvCxnSpPr>
            <a:cxnSpLocks/>
            <a:stCxn id="104" idx="3"/>
            <a:endCxn id="107" idx="1"/>
          </p:cNvCxnSpPr>
          <p:nvPr/>
        </p:nvCxnSpPr>
        <p:spPr>
          <a:xfrm>
            <a:off x="3836893" y="1854680"/>
            <a:ext cx="981114" cy="18289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049DD632-F985-43D3-8150-CEB335A65B85}"/>
              </a:ext>
            </a:extLst>
          </p:cNvPr>
          <p:cNvSpPr/>
          <p:nvPr/>
        </p:nvSpPr>
        <p:spPr>
          <a:xfrm>
            <a:off x="6178249" y="12420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86FB61-ED3F-4EC8-B5F5-497A03137E03}"/>
              </a:ext>
            </a:extLst>
          </p:cNvPr>
          <p:cNvSpPr txBox="1"/>
          <p:nvPr/>
        </p:nvSpPr>
        <p:spPr>
          <a:xfrm>
            <a:off x="5607764" y="14631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54AD542-607A-4249-B868-668CCEB5E9A1}"/>
              </a:ext>
            </a:extLst>
          </p:cNvPr>
          <p:cNvSpPr txBox="1"/>
          <p:nvPr/>
        </p:nvSpPr>
        <p:spPr>
          <a:xfrm>
            <a:off x="5704841" y="1738962"/>
            <a:ext cx="1618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챌린지</a:t>
            </a:r>
            <a:r>
              <a:rPr lang="ko-KR" altLang="en-US" sz="1400" dirty="0"/>
              <a:t> 초대하기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5E900B16-645E-423C-A8C4-A7C2218348DE}"/>
              </a:ext>
            </a:extLst>
          </p:cNvPr>
          <p:cNvSpPr/>
          <p:nvPr/>
        </p:nvSpPr>
        <p:spPr>
          <a:xfrm>
            <a:off x="5123537" y="2055795"/>
            <a:ext cx="2790971" cy="290816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8E4E207-D6A6-42E5-BDAF-DAC3F2251C29}"/>
              </a:ext>
            </a:extLst>
          </p:cNvPr>
          <p:cNvSpPr/>
          <p:nvPr/>
        </p:nvSpPr>
        <p:spPr>
          <a:xfrm>
            <a:off x="5362194" y="2282300"/>
            <a:ext cx="1826178" cy="23137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검색창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E4FACAB-1970-4BE2-BFCC-109B9DC6ED0F}"/>
              </a:ext>
            </a:extLst>
          </p:cNvPr>
          <p:cNvSpPr/>
          <p:nvPr/>
        </p:nvSpPr>
        <p:spPr>
          <a:xfrm>
            <a:off x="7255567" y="2287177"/>
            <a:ext cx="515512" cy="231377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C926A53-A3D8-4346-84A9-9F134AA4A80C}"/>
              </a:ext>
            </a:extLst>
          </p:cNvPr>
          <p:cNvSpPr/>
          <p:nvPr/>
        </p:nvSpPr>
        <p:spPr>
          <a:xfrm>
            <a:off x="5338505" y="2686061"/>
            <a:ext cx="1218593" cy="65784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프로필 사진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F47096A3-A8EA-41DF-B5C9-4B57877DF871}"/>
              </a:ext>
            </a:extLst>
          </p:cNvPr>
          <p:cNvSpPr/>
          <p:nvPr/>
        </p:nvSpPr>
        <p:spPr>
          <a:xfrm>
            <a:off x="5338504" y="3395541"/>
            <a:ext cx="1218596" cy="35561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76CDC2F0-BEDA-4776-B619-730613E30BCA}"/>
              </a:ext>
            </a:extLst>
          </p:cNvPr>
          <p:cNvSpPr/>
          <p:nvPr/>
        </p:nvSpPr>
        <p:spPr>
          <a:xfrm>
            <a:off x="6641523" y="2740182"/>
            <a:ext cx="987441" cy="9676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초대하기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243F70-241D-4056-993A-D7123C6B604E}"/>
              </a:ext>
            </a:extLst>
          </p:cNvPr>
          <p:cNvSpPr txBox="1"/>
          <p:nvPr/>
        </p:nvSpPr>
        <p:spPr>
          <a:xfrm>
            <a:off x="7096482" y="1943595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C7FFCC-ECF8-4AC8-8490-9283FB4D5B04}"/>
              </a:ext>
            </a:extLst>
          </p:cNvPr>
          <p:cNvSpPr txBox="1"/>
          <p:nvPr/>
        </p:nvSpPr>
        <p:spPr>
          <a:xfrm>
            <a:off x="6512034" y="2462261"/>
            <a:ext cx="29736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7EAE9E9C-2882-4781-B7F6-0506C64FD7D9}"/>
              </a:ext>
            </a:extLst>
          </p:cNvPr>
          <p:cNvSpPr/>
          <p:nvPr/>
        </p:nvSpPr>
        <p:spPr>
          <a:xfrm>
            <a:off x="2850923" y="4963964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채팅방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380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2766489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070464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88259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55581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채팅방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448598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Input Box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입력된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]+[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업로드 사진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]+[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닉네임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]+[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프로필 사진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]+[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 시간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채팅 목록에 추가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휴대폰 내 사진첩과 연결</a:t>
                      </a:r>
                      <a:endParaRPr lang="en-US" altLang="ko-KR" sz="1050" b="0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사진 크기와 동영상 길이는 한계치 有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채팅 입력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작성 시간 순서대로 렌더링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동영상 추가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3070595" y="1649331"/>
            <a:ext cx="2666817" cy="300412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2940419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CCB14D-102F-4FE8-BFB9-414B2FE82B67}"/>
              </a:ext>
            </a:extLst>
          </p:cNvPr>
          <p:cNvSpPr/>
          <p:nvPr/>
        </p:nvSpPr>
        <p:spPr>
          <a:xfrm>
            <a:off x="3070597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85F26B-A279-4457-99AC-B09414573379}"/>
              </a:ext>
            </a:extLst>
          </p:cNvPr>
          <p:cNvSpPr/>
          <p:nvPr/>
        </p:nvSpPr>
        <p:spPr>
          <a:xfrm>
            <a:off x="3635375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4200153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4764931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585DC20-DB3C-49DD-8007-FD9A63228140}"/>
              </a:ext>
            </a:extLst>
          </p:cNvPr>
          <p:cNvSpPr/>
          <p:nvPr/>
        </p:nvSpPr>
        <p:spPr>
          <a:xfrm>
            <a:off x="5329708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82F48E0-76CD-47CD-BDCA-871017C961BE}"/>
              </a:ext>
            </a:extLst>
          </p:cNvPr>
          <p:cNvSpPr/>
          <p:nvPr/>
        </p:nvSpPr>
        <p:spPr>
          <a:xfrm>
            <a:off x="4071542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4EB48-EC10-406C-B364-C03631F06CA2}"/>
              </a:ext>
            </a:extLst>
          </p:cNvPr>
          <p:cNvSpPr txBox="1"/>
          <p:nvPr/>
        </p:nvSpPr>
        <p:spPr>
          <a:xfrm>
            <a:off x="3501057" y="13107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0D3E390-B921-4C85-9CCF-16A0809C1564}"/>
              </a:ext>
            </a:extLst>
          </p:cNvPr>
          <p:cNvSpPr/>
          <p:nvPr/>
        </p:nvSpPr>
        <p:spPr>
          <a:xfrm>
            <a:off x="4968677" y="4823015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입력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189259B-72D4-4356-8281-A9161382DE0B}"/>
              </a:ext>
            </a:extLst>
          </p:cNvPr>
          <p:cNvSpPr/>
          <p:nvPr/>
        </p:nvSpPr>
        <p:spPr>
          <a:xfrm>
            <a:off x="3567953" y="4823015"/>
            <a:ext cx="1326776" cy="3446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E36CCB-8DEC-435D-A8B1-75029D345A06}"/>
              </a:ext>
            </a:extLst>
          </p:cNvPr>
          <p:cNvSpPr/>
          <p:nvPr/>
        </p:nvSpPr>
        <p:spPr>
          <a:xfrm>
            <a:off x="3192337" y="2384874"/>
            <a:ext cx="617440" cy="1870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A03B0CD-D88B-4537-9BFD-AC2998163CE9}"/>
              </a:ext>
            </a:extLst>
          </p:cNvPr>
          <p:cNvSpPr/>
          <p:nvPr/>
        </p:nvSpPr>
        <p:spPr>
          <a:xfrm>
            <a:off x="3875875" y="2327851"/>
            <a:ext cx="856840" cy="2648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작성시간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096F090-6C19-48B5-A08B-31EF6974FA99}"/>
              </a:ext>
            </a:extLst>
          </p:cNvPr>
          <p:cNvSpPr/>
          <p:nvPr/>
        </p:nvSpPr>
        <p:spPr>
          <a:xfrm>
            <a:off x="3875874" y="1944093"/>
            <a:ext cx="1771890" cy="22935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D34121F-0BEA-472C-9288-32880C5E1FD2}"/>
              </a:ext>
            </a:extLst>
          </p:cNvPr>
          <p:cNvSpPr/>
          <p:nvPr/>
        </p:nvSpPr>
        <p:spPr>
          <a:xfrm>
            <a:off x="3147512" y="1726174"/>
            <a:ext cx="683537" cy="613873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44F46F7-E43B-4E0F-BD2F-BBDAA893E919}"/>
              </a:ext>
            </a:extLst>
          </p:cNvPr>
          <p:cNvSpPr/>
          <p:nvPr/>
        </p:nvSpPr>
        <p:spPr>
          <a:xfrm>
            <a:off x="3183373" y="3299276"/>
            <a:ext cx="617440" cy="1870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276D030-76CF-4A4A-BFCF-94603B17C9FD}"/>
              </a:ext>
            </a:extLst>
          </p:cNvPr>
          <p:cNvSpPr/>
          <p:nvPr/>
        </p:nvSpPr>
        <p:spPr>
          <a:xfrm>
            <a:off x="3866911" y="3242253"/>
            <a:ext cx="856840" cy="2648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작성시간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4034B15-0EBD-4ACC-9E7E-843A879EF87E}"/>
              </a:ext>
            </a:extLst>
          </p:cNvPr>
          <p:cNvSpPr/>
          <p:nvPr/>
        </p:nvSpPr>
        <p:spPr>
          <a:xfrm>
            <a:off x="3866910" y="2858495"/>
            <a:ext cx="1771890" cy="22935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B649D3F-659F-41B4-868C-DD4677F4B258}"/>
              </a:ext>
            </a:extLst>
          </p:cNvPr>
          <p:cNvSpPr/>
          <p:nvPr/>
        </p:nvSpPr>
        <p:spPr>
          <a:xfrm>
            <a:off x="3138548" y="2640576"/>
            <a:ext cx="683537" cy="613873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6FC7EEC-3B35-4C54-9BE6-B129CCC10265}"/>
              </a:ext>
            </a:extLst>
          </p:cNvPr>
          <p:cNvSpPr/>
          <p:nvPr/>
        </p:nvSpPr>
        <p:spPr>
          <a:xfrm>
            <a:off x="3192337" y="4267464"/>
            <a:ext cx="617440" cy="1870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5458D2C-9F70-4004-BCA5-10209D039997}"/>
              </a:ext>
            </a:extLst>
          </p:cNvPr>
          <p:cNvSpPr/>
          <p:nvPr/>
        </p:nvSpPr>
        <p:spPr>
          <a:xfrm>
            <a:off x="3875875" y="4210441"/>
            <a:ext cx="856840" cy="2648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작성시간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2F9A35A-06D2-4250-BC0C-8CA95752927E}"/>
              </a:ext>
            </a:extLst>
          </p:cNvPr>
          <p:cNvSpPr/>
          <p:nvPr/>
        </p:nvSpPr>
        <p:spPr>
          <a:xfrm>
            <a:off x="3875874" y="3826683"/>
            <a:ext cx="1771890" cy="22935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1D3DE8B-04C3-4482-9FCF-3CBDA82CF1BC}"/>
              </a:ext>
            </a:extLst>
          </p:cNvPr>
          <p:cNvSpPr/>
          <p:nvPr/>
        </p:nvSpPr>
        <p:spPr>
          <a:xfrm>
            <a:off x="3147512" y="3608764"/>
            <a:ext cx="683537" cy="613873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E8FE09-371D-47F1-9403-61B3B88BA02F}"/>
              </a:ext>
            </a:extLst>
          </p:cNvPr>
          <p:cNvSpPr txBox="1"/>
          <p:nvPr/>
        </p:nvSpPr>
        <p:spPr>
          <a:xfrm>
            <a:off x="4639614" y="4505986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988835B-C283-48DE-B3AD-A4A2926B3F93}"/>
              </a:ext>
            </a:extLst>
          </p:cNvPr>
          <p:cNvSpPr/>
          <p:nvPr/>
        </p:nvSpPr>
        <p:spPr>
          <a:xfrm>
            <a:off x="3070596" y="4820048"/>
            <a:ext cx="407706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+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88C6CE-A6F3-4BD6-9505-0EB2AF9E3FB4}"/>
              </a:ext>
            </a:extLst>
          </p:cNvPr>
          <p:cNvSpPr txBox="1"/>
          <p:nvPr/>
        </p:nvSpPr>
        <p:spPr>
          <a:xfrm>
            <a:off x="2900329" y="4518684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2543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2764643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38372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4433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9950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 정보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27014"/>
              </p:ext>
            </p:extLst>
          </p:nvPr>
        </p:nvGraphicFramePr>
        <p:xfrm>
          <a:off x="8154186" y="476672"/>
          <a:ext cx="3918478" cy="458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게시판의 게시글을 필터링하여 렌더링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버튼 밑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표시선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게시글 카테고리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3070597" y="1649332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2940419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CCB14D-102F-4FE8-BFB9-414B2FE82B67}"/>
              </a:ext>
            </a:extLst>
          </p:cNvPr>
          <p:cNvSpPr/>
          <p:nvPr/>
        </p:nvSpPr>
        <p:spPr>
          <a:xfrm>
            <a:off x="3070597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85F26B-A279-4457-99AC-B09414573379}"/>
              </a:ext>
            </a:extLst>
          </p:cNvPr>
          <p:cNvSpPr/>
          <p:nvPr/>
        </p:nvSpPr>
        <p:spPr>
          <a:xfrm>
            <a:off x="3635375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4200153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4764931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585DC20-DB3C-49DD-8007-FD9A63228140}"/>
              </a:ext>
            </a:extLst>
          </p:cNvPr>
          <p:cNvSpPr/>
          <p:nvPr/>
        </p:nvSpPr>
        <p:spPr>
          <a:xfrm>
            <a:off x="5329708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3BA4F4-FB4E-4788-81F5-66A89BF43837}"/>
              </a:ext>
            </a:extLst>
          </p:cNvPr>
          <p:cNvSpPr/>
          <p:nvPr/>
        </p:nvSpPr>
        <p:spPr>
          <a:xfrm>
            <a:off x="4096174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5C644-C431-4023-B1A6-F18F612671B2}"/>
              </a:ext>
            </a:extLst>
          </p:cNvPr>
          <p:cNvSpPr txBox="1"/>
          <p:nvPr/>
        </p:nvSpPr>
        <p:spPr>
          <a:xfrm>
            <a:off x="3752336" y="1310777"/>
            <a:ext cx="13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커뮤니티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910155D-83C6-48C3-B0D1-7FCDB992DA78}"/>
              </a:ext>
            </a:extLst>
          </p:cNvPr>
          <p:cNvSpPr/>
          <p:nvPr/>
        </p:nvSpPr>
        <p:spPr>
          <a:xfrm>
            <a:off x="4007409" y="1652444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공유해요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금연 </a:t>
            </a:r>
            <a:r>
              <a:rPr lang="ko-KR" altLang="en-US" sz="900" dirty="0" err="1">
                <a:solidFill>
                  <a:schemeClr val="tx1"/>
                </a:solidFill>
              </a:rPr>
              <a:t>꿀팁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127EC2F-0D6E-496E-B301-298BD201127B}"/>
              </a:ext>
            </a:extLst>
          </p:cNvPr>
          <p:cNvSpPr/>
          <p:nvPr/>
        </p:nvSpPr>
        <p:spPr>
          <a:xfrm>
            <a:off x="4933112" y="1649331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담배생각 날 때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소리지르는 게시판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8772C7-6CFF-47BA-B4E7-D06A84AC208E}"/>
              </a:ext>
            </a:extLst>
          </p:cNvPr>
          <p:cNvSpPr txBox="1"/>
          <p:nvPr/>
        </p:nvSpPr>
        <p:spPr>
          <a:xfrm>
            <a:off x="2868396" y="1307230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71CBA6-12B8-458A-833B-537E300AB9B3}"/>
              </a:ext>
            </a:extLst>
          </p:cNvPr>
          <p:cNvCxnSpPr>
            <a:cxnSpLocks/>
          </p:cNvCxnSpPr>
          <p:nvPr/>
        </p:nvCxnSpPr>
        <p:spPr>
          <a:xfrm>
            <a:off x="3070597" y="2068570"/>
            <a:ext cx="793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271EDC-914B-4D9E-A257-E0A3ABFFFB37}"/>
              </a:ext>
            </a:extLst>
          </p:cNvPr>
          <p:cNvGrpSpPr/>
          <p:nvPr/>
        </p:nvGrpSpPr>
        <p:grpSpPr>
          <a:xfrm>
            <a:off x="3092813" y="2272619"/>
            <a:ext cx="2675121" cy="766416"/>
            <a:chOff x="3089408" y="2272619"/>
            <a:chExt cx="2675121" cy="76641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16EE6D5-2A51-4579-B82B-A31A19FA73FE}"/>
                </a:ext>
              </a:extLst>
            </p:cNvPr>
            <p:cNvSpPr/>
            <p:nvPr/>
          </p:nvSpPr>
          <p:spPr>
            <a:xfrm>
              <a:off x="3089408" y="2272619"/>
              <a:ext cx="1397871" cy="24264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7B273FEE-6D66-4EE7-9134-21242BEF78DB}"/>
                </a:ext>
              </a:extLst>
            </p:cNvPr>
            <p:cNvSpPr/>
            <p:nvPr/>
          </p:nvSpPr>
          <p:spPr>
            <a:xfrm>
              <a:off x="4541521" y="2272619"/>
              <a:ext cx="78818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19FE39D-65EE-48BE-9DC6-D0F373D6FDFC}"/>
                </a:ext>
              </a:extLst>
            </p:cNvPr>
            <p:cNvSpPr/>
            <p:nvPr/>
          </p:nvSpPr>
          <p:spPr>
            <a:xfrm>
              <a:off x="3100406" y="2611174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글쓴이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F846FBA-7DDA-48D1-B2E5-BBD7255A7BE6}"/>
                </a:ext>
              </a:extLst>
            </p:cNvPr>
            <p:cNvSpPr/>
            <p:nvPr/>
          </p:nvSpPr>
          <p:spPr>
            <a:xfrm>
              <a:off x="3835350" y="2609261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작성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일자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889DF29-17D2-4277-95EB-D3062A49D7EF}"/>
                </a:ext>
              </a:extLst>
            </p:cNvPr>
            <p:cNvSpPr/>
            <p:nvPr/>
          </p:nvSpPr>
          <p:spPr>
            <a:xfrm>
              <a:off x="5383951" y="2272619"/>
              <a:ext cx="38057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댓글 수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5A1962-EC58-4EBC-8B5B-A1F3155E3B11}"/>
              </a:ext>
            </a:extLst>
          </p:cNvPr>
          <p:cNvGrpSpPr/>
          <p:nvPr/>
        </p:nvGrpSpPr>
        <p:grpSpPr>
          <a:xfrm>
            <a:off x="3092813" y="3214042"/>
            <a:ext cx="2675121" cy="766416"/>
            <a:chOff x="3098552" y="3196929"/>
            <a:chExt cx="2675121" cy="766416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9BBB7C9-9DCD-4ADE-82EA-86A333506CD8}"/>
                </a:ext>
              </a:extLst>
            </p:cNvPr>
            <p:cNvSpPr/>
            <p:nvPr/>
          </p:nvSpPr>
          <p:spPr>
            <a:xfrm>
              <a:off x="3098552" y="3196929"/>
              <a:ext cx="1397871" cy="24264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EC2F088-58E3-475C-BC16-E59F72E559F4}"/>
                </a:ext>
              </a:extLst>
            </p:cNvPr>
            <p:cNvSpPr/>
            <p:nvPr/>
          </p:nvSpPr>
          <p:spPr>
            <a:xfrm>
              <a:off x="4550665" y="3196929"/>
              <a:ext cx="78818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사진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4F2A7C98-2AAF-44E6-9180-F7D41AB52E5C}"/>
                </a:ext>
              </a:extLst>
            </p:cNvPr>
            <p:cNvSpPr/>
            <p:nvPr/>
          </p:nvSpPr>
          <p:spPr>
            <a:xfrm>
              <a:off x="3109550" y="3535484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글쓴이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A8CF5B7-BD91-4CBC-A91F-B9A9B4394C69}"/>
                </a:ext>
              </a:extLst>
            </p:cNvPr>
            <p:cNvSpPr/>
            <p:nvPr/>
          </p:nvSpPr>
          <p:spPr>
            <a:xfrm>
              <a:off x="3844494" y="3533571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작성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일자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F3D2596-DF2B-4B2B-8EAB-FB096F4FE21D}"/>
                </a:ext>
              </a:extLst>
            </p:cNvPr>
            <p:cNvSpPr/>
            <p:nvPr/>
          </p:nvSpPr>
          <p:spPr>
            <a:xfrm>
              <a:off x="5393095" y="3196929"/>
              <a:ext cx="38057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댓글 수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E340B2-53F5-4A83-B516-35BBF1683EC0}"/>
              </a:ext>
            </a:extLst>
          </p:cNvPr>
          <p:cNvGrpSpPr/>
          <p:nvPr/>
        </p:nvGrpSpPr>
        <p:grpSpPr>
          <a:xfrm>
            <a:off x="3092813" y="4155465"/>
            <a:ext cx="2675121" cy="766416"/>
            <a:chOff x="3087073" y="4155465"/>
            <a:chExt cx="2675121" cy="766416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A210D59-F8FC-4DFB-979C-0E6EAFFA8FD3}"/>
                </a:ext>
              </a:extLst>
            </p:cNvPr>
            <p:cNvSpPr/>
            <p:nvPr/>
          </p:nvSpPr>
          <p:spPr>
            <a:xfrm>
              <a:off x="3087073" y="4155465"/>
              <a:ext cx="1397871" cy="24264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595F420-6C0A-4588-8A4B-3DE41A4D28AF}"/>
                </a:ext>
              </a:extLst>
            </p:cNvPr>
            <p:cNvSpPr/>
            <p:nvPr/>
          </p:nvSpPr>
          <p:spPr>
            <a:xfrm>
              <a:off x="4539186" y="4155465"/>
              <a:ext cx="78818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사진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084D46A-8DAD-422E-9532-2CD845B47485}"/>
                </a:ext>
              </a:extLst>
            </p:cNvPr>
            <p:cNvSpPr/>
            <p:nvPr/>
          </p:nvSpPr>
          <p:spPr>
            <a:xfrm>
              <a:off x="3098071" y="4494020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글쓴이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FD1E021B-A277-477E-9A16-958A64B2FBB6}"/>
                </a:ext>
              </a:extLst>
            </p:cNvPr>
            <p:cNvSpPr/>
            <p:nvPr/>
          </p:nvSpPr>
          <p:spPr>
            <a:xfrm>
              <a:off x="3833015" y="4492107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작성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일자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055CD6D0-6A8D-4337-918C-323528A48130}"/>
                </a:ext>
              </a:extLst>
            </p:cNvPr>
            <p:cNvSpPr/>
            <p:nvPr/>
          </p:nvSpPr>
          <p:spPr>
            <a:xfrm>
              <a:off x="5381616" y="4155465"/>
              <a:ext cx="38057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댓글 수</a:t>
              </a: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632B3DF-A968-46B1-A7E6-629A624C9559}"/>
              </a:ext>
            </a:extLst>
          </p:cNvPr>
          <p:cNvCxnSpPr>
            <a:cxnSpLocks/>
          </p:cNvCxnSpPr>
          <p:nvPr/>
        </p:nvCxnSpPr>
        <p:spPr>
          <a:xfrm>
            <a:off x="3009900" y="3120390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CCD8522-871D-4C81-BB30-DC56FF46D098}"/>
              </a:ext>
            </a:extLst>
          </p:cNvPr>
          <p:cNvCxnSpPr>
            <a:cxnSpLocks/>
          </p:cNvCxnSpPr>
          <p:nvPr/>
        </p:nvCxnSpPr>
        <p:spPr>
          <a:xfrm>
            <a:off x="3009900" y="4065270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388499C-98E2-4652-B18F-AAA34C71501B}"/>
              </a:ext>
            </a:extLst>
          </p:cNvPr>
          <p:cNvCxnSpPr>
            <a:cxnSpLocks/>
          </p:cNvCxnSpPr>
          <p:nvPr/>
        </p:nvCxnSpPr>
        <p:spPr>
          <a:xfrm>
            <a:off x="3009900" y="5015230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755377B-B7A9-4C06-87CE-B2D2858D9F8D}"/>
              </a:ext>
            </a:extLst>
          </p:cNvPr>
          <p:cNvSpPr/>
          <p:nvPr/>
        </p:nvSpPr>
        <p:spPr>
          <a:xfrm>
            <a:off x="5013961" y="5065880"/>
            <a:ext cx="643662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글 쓰기</a:t>
            </a:r>
          </a:p>
        </p:txBody>
      </p:sp>
    </p:spTree>
    <p:extLst>
      <p:ext uri="{BB962C8B-B14F-4D97-AF65-F5344CB8AC3E}">
        <p14:creationId xmlns:p14="http://schemas.microsoft.com/office/powerpoint/2010/main" val="93007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2766489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/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4433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9950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 정보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/>
        </p:nvGraphicFramePr>
        <p:xfrm>
          <a:off x="8154186" y="476672"/>
          <a:ext cx="3918478" cy="458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어플리케이션 실행 직후 나타나는 로고화면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260119" y="1307230"/>
            <a:ext cx="945586" cy="151535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2940419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CCB14D-102F-4FE8-BFB9-414B2FE82B67}"/>
              </a:ext>
            </a:extLst>
          </p:cNvPr>
          <p:cNvSpPr/>
          <p:nvPr/>
        </p:nvSpPr>
        <p:spPr>
          <a:xfrm>
            <a:off x="3070597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85F26B-A279-4457-99AC-B09414573379}"/>
              </a:ext>
            </a:extLst>
          </p:cNvPr>
          <p:cNvSpPr/>
          <p:nvPr/>
        </p:nvSpPr>
        <p:spPr>
          <a:xfrm>
            <a:off x="3635375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4200153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4764931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585DC20-DB3C-49DD-8007-FD9A63228140}"/>
              </a:ext>
            </a:extLst>
          </p:cNvPr>
          <p:cNvSpPr/>
          <p:nvPr/>
        </p:nvSpPr>
        <p:spPr>
          <a:xfrm>
            <a:off x="5329708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3BA4F4-FB4E-4788-81F5-66A89BF43837}"/>
              </a:ext>
            </a:extLst>
          </p:cNvPr>
          <p:cNvSpPr/>
          <p:nvPr/>
        </p:nvSpPr>
        <p:spPr>
          <a:xfrm>
            <a:off x="4096174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5C644-C431-4023-B1A6-F18F612671B2}"/>
              </a:ext>
            </a:extLst>
          </p:cNvPr>
          <p:cNvSpPr txBox="1"/>
          <p:nvPr/>
        </p:nvSpPr>
        <p:spPr>
          <a:xfrm>
            <a:off x="3752336" y="1310777"/>
            <a:ext cx="13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커뮤니티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75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E4347115-98AB-4F04-9722-E6624687B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15796"/>
              </p:ext>
            </p:extLst>
          </p:nvPr>
        </p:nvGraphicFramePr>
        <p:xfrm>
          <a:off x="968188" y="848953"/>
          <a:ext cx="10674476" cy="5562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0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9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0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35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Step.01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Step.02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Step.03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87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4193A062-776B-4B2B-B332-C6ABC83B7CEC}"/>
              </a:ext>
            </a:extLst>
          </p:cNvPr>
          <p:cNvSpPr/>
          <p:nvPr/>
        </p:nvSpPr>
        <p:spPr>
          <a:xfrm>
            <a:off x="1527896" y="1852683"/>
            <a:ext cx="1393818" cy="29781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어플 실행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5ADF4A8-5627-43F5-A7F4-FA1CC64ED201}"/>
              </a:ext>
            </a:extLst>
          </p:cNvPr>
          <p:cNvSpPr/>
          <p:nvPr/>
        </p:nvSpPr>
        <p:spPr>
          <a:xfrm>
            <a:off x="1527896" y="2425245"/>
            <a:ext cx="1393818" cy="29781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로딩 화면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9DD495BF-0B9D-4660-B56A-6E84F8984D74}"/>
              </a:ext>
            </a:extLst>
          </p:cNvPr>
          <p:cNvSpPr/>
          <p:nvPr/>
        </p:nvSpPr>
        <p:spPr>
          <a:xfrm>
            <a:off x="1527896" y="3141131"/>
            <a:ext cx="1393818" cy="29781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 화면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4E8FB0CA-13FF-4F1F-8790-A2033F73994E}"/>
              </a:ext>
            </a:extLst>
          </p:cNvPr>
          <p:cNvSpPr/>
          <p:nvPr/>
        </p:nvSpPr>
        <p:spPr>
          <a:xfrm>
            <a:off x="1527896" y="3755080"/>
            <a:ext cx="1393818" cy="29781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 </a:t>
            </a:r>
            <a:r>
              <a:rPr lang="ko-KR" altLang="en-US" sz="1200" dirty="0">
                <a:solidFill>
                  <a:schemeClr val="tx1"/>
                </a:solidFill>
              </a:rPr>
              <a:t>유무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0FD4BE15-E24F-477A-B1BF-64ADD6C74AB6}"/>
              </a:ext>
            </a:extLst>
          </p:cNvPr>
          <p:cNvSpPr/>
          <p:nvPr/>
        </p:nvSpPr>
        <p:spPr>
          <a:xfrm>
            <a:off x="1264024" y="4913287"/>
            <a:ext cx="1921562" cy="813157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Google, Naver, Kakao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계정 연동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11391D6B-D7AC-44E9-BD7F-D223973565A6}"/>
              </a:ext>
            </a:extLst>
          </p:cNvPr>
          <p:cNvSpPr/>
          <p:nvPr/>
        </p:nvSpPr>
        <p:spPr>
          <a:xfrm>
            <a:off x="5645362" y="3753948"/>
            <a:ext cx="1393818" cy="29781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메뉴 </a:t>
            </a:r>
            <a:r>
              <a:rPr lang="en-US" altLang="ko-KR" sz="1200" dirty="0">
                <a:solidFill>
                  <a:schemeClr val="tx1"/>
                </a:solidFill>
              </a:rPr>
              <a:t>bar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F26DE2C6-FFDF-4073-A3A3-54E7909B1778}"/>
              </a:ext>
            </a:extLst>
          </p:cNvPr>
          <p:cNvSpPr/>
          <p:nvPr/>
        </p:nvSpPr>
        <p:spPr>
          <a:xfrm>
            <a:off x="3914227" y="3539746"/>
            <a:ext cx="1393818" cy="72848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메인 페이지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7278C0-9601-47CB-BDDC-328B55B4CC78}"/>
              </a:ext>
            </a:extLst>
          </p:cNvPr>
          <p:cNvSpPr/>
          <p:nvPr/>
        </p:nvSpPr>
        <p:spPr>
          <a:xfrm>
            <a:off x="1849961" y="4312579"/>
            <a:ext cx="485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7D55B0-90C2-4E94-A27F-50D03F81A4DD}"/>
              </a:ext>
            </a:extLst>
          </p:cNvPr>
          <p:cNvSpPr/>
          <p:nvPr/>
        </p:nvSpPr>
        <p:spPr>
          <a:xfrm>
            <a:off x="3102174" y="3638358"/>
            <a:ext cx="474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A3FD29C1-C8B6-47BD-8F7C-6CDB8078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92" y="215378"/>
            <a:ext cx="3007491" cy="6113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User flow</a:t>
            </a:r>
            <a:endParaRPr lang="ko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5ACE340-D1AA-4AF5-8FF3-85F80C3B545A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2921714" y="3903989"/>
            <a:ext cx="99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6652F55-DD67-418C-A5E3-33A89178B041}"/>
              </a:ext>
            </a:extLst>
          </p:cNvPr>
          <p:cNvCxnSpPr>
            <a:cxnSpLocks/>
            <a:stCxn id="151" idx="3"/>
            <a:endCxn id="22" idx="2"/>
          </p:cNvCxnSpPr>
          <p:nvPr/>
        </p:nvCxnSpPr>
        <p:spPr>
          <a:xfrm flipV="1">
            <a:off x="2921714" y="4268232"/>
            <a:ext cx="1689422" cy="1996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BF0BF9D-5A91-4808-9B8F-62EBE8420F80}"/>
              </a:ext>
            </a:extLst>
          </p:cNvPr>
          <p:cNvCxnSpPr>
            <a:cxnSpLocks/>
          </p:cNvCxnSpPr>
          <p:nvPr/>
        </p:nvCxnSpPr>
        <p:spPr>
          <a:xfrm>
            <a:off x="2224805" y="2150501"/>
            <a:ext cx="0" cy="27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EF17A3A-85A8-44CE-905E-40DED1B4CA3D}"/>
              </a:ext>
            </a:extLst>
          </p:cNvPr>
          <p:cNvCxnSpPr>
            <a:cxnSpLocks/>
          </p:cNvCxnSpPr>
          <p:nvPr/>
        </p:nvCxnSpPr>
        <p:spPr>
          <a:xfrm>
            <a:off x="2224805" y="2723063"/>
            <a:ext cx="0" cy="4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E071245-96E4-481C-8F54-77B7AF5835B2}"/>
              </a:ext>
            </a:extLst>
          </p:cNvPr>
          <p:cNvCxnSpPr>
            <a:cxnSpLocks/>
          </p:cNvCxnSpPr>
          <p:nvPr/>
        </p:nvCxnSpPr>
        <p:spPr>
          <a:xfrm>
            <a:off x="2224805" y="4074239"/>
            <a:ext cx="0" cy="83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040C9D2-0BF2-408A-B99C-ED2A09B9B6BF}"/>
              </a:ext>
            </a:extLst>
          </p:cNvPr>
          <p:cNvCxnSpPr>
            <a:cxnSpLocks/>
          </p:cNvCxnSpPr>
          <p:nvPr/>
        </p:nvCxnSpPr>
        <p:spPr>
          <a:xfrm>
            <a:off x="2224805" y="3438949"/>
            <a:ext cx="0" cy="33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73118C1F-6F53-4A4D-A9C1-0EADD97E51F7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 flipV="1">
            <a:off x="5308045" y="3902857"/>
            <a:ext cx="337317" cy="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순서도: 처리 133">
            <a:extLst>
              <a:ext uri="{FF2B5EF4-FFF2-40B4-BE49-F238E27FC236}">
                <a16:creationId xmlns:a16="http://schemas.microsoft.com/office/drawing/2014/main" id="{EC0167AE-7611-4DBB-AE2E-A2A6F51AF5C1}"/>
              </a:ext>
            </a:extLst>
          </p:cNvPr>
          <p:cNvSpPr/>
          <p:nvPr/>
        </p:nvSpPr>
        <p:spPr>
          <a:xfrm>
            <a:off x="7518968" y="1459757"/>
            <a:ext cx="1212656" cy="297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정보 메인</a:t>
            </a:r>
          </a:p>
        </p:txBody>
      </p:sp>
      <p:sp>
        <p:nvSpPr>
          <p:cNvPr id="135" name="순서도: 처리 134">
            <a:extLst>
              <a:ext uri="{FF2B5EF4-FFF2-40B4-BE49-F238E27FC236}">
                <a16:creationId xmlns:a16="http://schemas.microsoft.com/office/drawing/2014/main" id="{8E242543-F2EC-4964-9119-92DFB28ADB1E}"/>
              </a:ext>
            </a:extLst>
          </p:cNvPr>
          <p:cNvSpPr/>
          <p:nvPr/>
        </p:nvSpPr>
        <p:spPr>
          <a:xfrm>
            <a:off x="7518968" y="4609443"/>
            <a:ext cx="1212656" cy="297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흡연 통계 메인</a:t>
            </a:r>
          </a:p>
        </p:txBody>
      </p:sp>
      <p:sp>
        <p:nvSpPr>
          <p:cNvPr id="136" name="순서도: 처리 135">
            <a:extLst>
              <a:ext uri="{FF2B5EF4-FFF2-40B4-BE49-F238E27FC236}">
                <a16:creationId xmlns:a16="http://schemas.microsoft.com/office/drawing/2014/main" id="{F979D258-4E77-4FF5-AA65-68FD19400BE0}"/>
              </a:ext>
            </a:extLst>
          </p:cNvPr>
          <p:cNvSpPr/>
          <p:nvPr/>
        </p:nvSpPr>
        <p:spPr>
          <a:xfrm>
            <a:off x="7518968" y="2740210"/>
            <a:ext cx="1195816" cy="297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메인</a:t>
            </a:r>
          </a:p>
        </p:txBody>
      </p:sp>
      <p:sp>
        <p:nvSpPr>
          <p:cNvPr id="137" name="순서도: 처리 136">
            <a:extLst>
              <a:ext uri="{FF2B5EF4-FFF2-40B4-BE49-F238E27FC236}">
                <a16:creationId xmlns:a16="http://schemas.microsoft.com/office/drawing/2014/main" id="{5440CAD8-83DB-4A73-8A8B-4D6BAAE35A8B}"/>
              </a:ext>
            </a:extLst>
          </p:cNvPr>
          <p:cNvSpPr/>
          <p:nvPr/>
        </p:nvSpPr>
        <p:spPr>
          <a:xfrm>
            <a:off x="7518968" y="5772090"/>
            <a:ext cx="1212656" cy="297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 메인</a:t>
            </a:r>
          </a:p>
        </p:txBody>
      </p: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30D59691-65C3-4D58-B2F5-DEEEF5121644}"/>
              </a:ext>
            </a:extLst>
          </p:cNvPr>
          <p:cNvCxnSpPr>
            <a:cxnSpLocks/>
            <a:stCxn id="21" idx="3"/>
            <a:endCxn id="137" idx="1"/>
          </p:cNvCxnSpPr>
          <p:nvPr/>
        </p:nvCxnSpPr>
        <p:spPr>
          <a:xfrm>
            <a:off x="7039180" y="3902857"/>
            <a:ext cx="479788" cy="2018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03D2472D-3EF7-47A4-82EB-838FF8170A8F}"/>
              </a:ext>
            </a:extLst>
          </p:cNvPr>
          <p:cNvCxnSpPr>
            <a:cxnSpLocks/>
            <a:stCxn id="21" idx="3"/>
            <a:endCxn id="134" idx="1"/>
          </p:cNvCxnSpPr>
          <p:nvPr/>
        </p:nvCxnSpPr>
        <p:spPr>
          <a:xfrm flipV="1">
            <a:off x="7039180" y="1608666"/>
            <a:ext cx="479788" cy="2294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A1C35DEE-BD0A-4CFF-9D61-6A90AC176209}"/>
              </a:ext>
            </a:extLst>
          </p:cNvPr>
          <p:cNvCxnSpPr>
            <a:cxnSpLocks/>
            <a:stCxn id="21" idx="3"/>
            <a:endCxn id="135" idx="1"/>
          </p:cNvCxnSpPr>
          <p:nvPr/>
        </p:nvCxnSpPr>
        <p:spPr>
          <a:xfrm>
            <a:off x="7039180" y="3902857"/>
            <a:ext cx="479788" cy="8554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7C265A9E-4375-4ABF-9A22-6BE4EDAA5FB8}"/>
              </a:ext>
            </a:extLst>
          </p:cNvPr>
          <p:cNvCxnSpPr>
            <a:cxnSpLocks/>
            <a:stCxn id="21" idx="3"/>
            <a:endCxn id="136" idx="1"/>
          </p:cNvCxnSpPr>
          <p:nvPr/>
        </p:nvCxnSpPr>
        <p:spPr>
          <a:xfrm flipV="1">
            <a:off x="7039180" y="2889119"/>
            <a:ext cx="479788" cy="1013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순서도: 처리 150">
            <a:extLst>
              <a:ext uri="{FF2B5EF4-FFF2-40B4-BE49-F238E27FC236}">
                <a16:creationId xmlns:a16="http://schemas.microsoft.com/office/drawing/2014/main" id="{1C8AD3C5-9988-4DE0-B701-93F4879AEE72}"/>
              </a:ext>
            </a:extLst>
          </p:cNvPr>
          <p:cNvSpPr/>
          <p:nvPr/>
        </p:nvSpPr>
        <p:spPr>
          <a:xfrm>
            <a:off x="1527896" y="6115554"/>
            <a:ext cx="1393818" cy="29781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 입력 화면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758F7034-A613-4AFB-9FA7-6EEEC59CABCB}"/>
              </a:ext>
            </a:extLst>
          </p:cNvPr>
          <p:cNvCxnSpPr>
            <a:cxnSpLocks/>
          </p:cNvCxnSpPr>
          <p:nvPr/>
        </p:nvCxnSpPr>
        <p:spPr>
          <a:xfrm>
            <a:off x="2205443" y="5726444"/>
            <a:ext cx="0" cy="38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순서도: 처리 157">
            <a:extLst>
              <a:ext uri="{FF2B5EF4-FFF2-40B4-BE49-F238E27FC236}">
                <a16:creationId xmlns:a16="http://schemas.microsoft.com/office/drawing/2014/main" id="{744F7E2A-0556-4BF1-8E37-6F83751C8330}"/>
              </a:ext>
            </a:extLst>
          </p:cNvPr>
          <p:cNvSpPr/>
          <p:nvPr/>
        </p:nvSpPr>
        <p:spPr>
          <a:xfrm>
            <a:off x="8942651" y="1397356"/>
            <a:ext cx="991902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정보변경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159" name="순서도: 처리 158">
            <a:extLst>
              <a:ext uri="{FF2B5EF4-FFF2-40B4-BE49-F238E27FC236}">
                <a16:creationId xmlns:a16="http://schemas.microsoft.com/office/drawing/2014/main" id="{C9891807-EA7B-462B-8D5C-E4183C9B8FCE}"/>
              </a:ext>
            </a:extLst>
          </p:cNvPr>
          <p:cNvSpPr/>
          <p:nvPr/>
        </p:nvSpPr>
        <p:spPr>
          <a:xfrm>
            <a:off x="8942651" y="2036941"/>
            <a:ext cx="837288" cy="63529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목록화면</a:t>
            </a:r>
          </a:p>
        </p:txBody>
      </p:sp>
      <p:sp>
        <p:nvSpPr>
          <p:cNvPr id="160" name="순서도: 처리 159">
            <a:extLst>
              <a:ext uri="{FF2B5EF4-FFF2-40B4-BE49-F238E27FC236}">
                <a16:creationId xmlns:a16="http://schemas.microsoft.com/office/drawing/2014/main" id="{A2FC7C1E-383C-431F-A70F-14BB202E7D29}"/>
              </a:ext>
            </a:extLst>
          </p:cNvPr>
          <p:cNvSpPr/>
          <p:nvPr/>
        </p:nvSpPr>
        <p:spPr>
          <a:xfrm>
            <a:off x="8942651" y="2866224"/>
            <a:ext cx="859735" cy="67244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커스텀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목록화면</a:t>
            </a:r>
          </a:p>
        </p:txBody>
      </p:sp>
      <p:sp>
        <p:nvSpPr>
          <p:cNvPr id="161" name="순서도: 처리 160">
            <a:extLst>
              <a:ext uri="{FF2B5EF4-FFF2-40B4-BE49-F238E27FC236}">
                <a16:creationId xmlns:a16="http://schemas.microsoft.com/office/drawing/2014/main" id="{7C8AE60B-BD86-4DE9-8B16-86507FB2FD96}"/>
              </a:ext>
            </a:extLst>
          </p:cNvPr>
          <p:cNvSpPr/>
          <p:nvPr/>
        </p:nvSpPr>
        <p:spPr>
          <a:xfrm>
            <a:off x="8942651" y="5167614"/>
            <a:ext cx="1027766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포스트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 화면</a:t>
            </a:r>
          </a:p>
        </p:txBody>
      </p:sp>
      <p:sp>
        <p:nvSpPr>
          <p:cNvPr id="162" name="순서도: 처리 161">
            <a:extLst>
              <a:ext uri="{FF2B5EF4-FFF2-40B4-BE49-F238E27FC236}">
                <a16:creationId xmlns:a16="http://schemas.microsoft.com/office/drawing/2014/main" id="{A9A12970-36A4-4504-9D39-C7BFAC250B11}"/>
              </a:ext>
            </a:extLst>
          </p:cNvPr>
          <p:cNvSpPr/>
          <p:nvPr/>
        </p:nvSpPr>
        <p:spPr>
          <a:xfrm>
            <a:off x="8942651" y="5933090"/>
            <a:ext cx="1027766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포스트 상세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6285D4DB-AA0E-4DC2-A956-5CDD72AC9EE4}"/>
              </a:ext>
            </a:extLst>
          </p:cNvPr>
          <p:cNvCxnSpPr>
            <a:cxnSpLocks/>
            <a:stCxn id="137" idx="3"/>
            <a:endCxn id="161" idx="1"/>
          </p:cNvCxnSpPr>
          <p:nvPr/>
        </p:nvCxnSpPr>
        <p:spPr>
          <a:xfrm flipV="1">
            <a:off x="8731624" y="5378925"/>
            <a:ext cx="211027" cy="542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50D8189B-1ADC-4676-BA7A-9AF618C60247}"/>
              </a:ext>
            </a:extLst>
          </p:cNvPr>
          <p:cNvCxnSpPr>
            <a:cxnSpLocks/>
            <a:stCxn id="137" idx="3"/>
            <a:endCxn id="162" idx="1"/>
          </p:cNvCxnSpPr>
          <p:nvPr/>
        </p:nvCxnSpPr>
        <p:spPr>
          <a:xfrm>
            <a:off x="8731624" y="5920999"/>
            <a:ext cx="211027" cy="223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230663B-3504-4B29-BC67-1F17D56684A7}"/>
              </a:ext>
            </a:extLst>
          </p:cNvPr>
          <p:cNvCxnSpPr>
            <a:cxnSpLocks/>
          </p:cNvCxnSpPr>
          <p:nvPr/>
        </p:nvCxnSpPr>
        <p:spPr>
          <a:xfrm>
            <a:off x="8731624" y="1602316"/>
            <a:ext cx="21102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D5FE2A40-9AFB-4B2C-A159-DA7B17141BF1}"/>
              </a:ext>
            </a:extLst>
          </p:cNvPr>
          <p:cNvCxnSpPr>
            <a:cxnSpLocks/>
            <a:stCxn id="136" idx="3"/>
            <a:endCxn id="159" idx="1"/>
          </p:cNvCxnSpPr>
          <p:nvPr/>
        </p:nvCxnSpPr>
        <p:spPr>
          <a:xfrm flipV="1">
            <a:off x="8714784" y="2354586"/>
            <a:ext cx="227867" cy="534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BAE31D5-189B-489C-89C4-35BBE9BADE7B}"/>
              </a:ext>
            </a:extLst>
          </p:cNvPr>
          <p:cNvCxnSpPr>
            <a:cxnSpLocks/>
            <a:stCxn id="136" idx="3"/>
            <a:endCxn id="160" idx="1"/>
          </p:cNvCxnSpPr>
          <p:nvPr/>
        </p:nvCxnSpPr>
        <p:spPr>
          <a:xfrm>
            <a:off x="8714784" y="2889119"/>
            <a:ext cx="227867" cy="313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순서도: 처리 199">
            <a:extLst>
              <a:ext uri="{FF2B5EF4-FFF2-40B4-BE49-F238E27FC236}">
                <a16:creationId xmlns:a16="http://schemas.microsoft.com/office/drawing/2014/main" id="{7B918978-2441-4FE8-A129-3AACF0EF021A}"/>
              </a:ext>
            </a:extLst>
          </p:cNvPr>
          <p:cNvSpPr/>
          <p:nvPr/>
        </p:nvSpPr>
        <p:spPr>
          <a:xfrm>
            <a:off x="10070135" y="2141892"/>
            <a:ext cx="1077977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페이지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8E1A5992-2BD3-49B2-A8FB-2DF013EAEC03}"/>
              </a:ext>
            </a:extLst>
          </p:cNvPr>
          <p:cNvCxnSpPr>
            <a:cxnSpLocks/>
            <a:stCxn id="159" idx="3"/>
            <a:endCxn id="200" idx="1"/>
          </p:cNvCxnSpPr>
          <p:nvPr/>
        </p:nvCxnSpPr>
        <p:spPr>
          <a:xfrm flipV="1">
            <a:off x="9779939" y="2353203"/>
            <a:ext cx="290196" cy="1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순서도: 처리 215">
            <a:extLst>
              <a:ext uri="{FF2B5EF4-FFF2-40B4-BE49-F238E27FC236}">
                <a16:creationId xmlns:a16="http://schemas.microsoft.com/office/drawing/2014/main" id="{919AEB4B-8CFB-469E-9FE7-750F7DC3AF8C}"/>
              </a:ext>
            </a:extLst>
          </p:cNvPr>
          <p:cNvSpPr/>
          <p:nvPr/>
        </p:nvSpPr>
        <p:spPr>
          <a:xfrm>
            <a:off x="10070135" y="2677808"/>
            <a:ext cx="1077977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페이지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75D54A63-281C-494A-A25D-2D66CAE5812C}"/>
              </a:ext>
            </a:extLst>
          </p:cNvPr>
          <p:cNvCxnSpPr>
            <a:cxnSpLocks/>
            <a:stCxn id="160" idx="3"/>
            <a:endCxn id="216" idx="1"/>
          </p:cNvCxnSpPr>
          <p:nvPr/>
        </p:nvCxnSpPr>
        <p:spPr>
          <a:xfrm flipV="1">
            <a:off x="9802386" y="2889119"/>
            <a:ext cx="267749" cy="313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순서도: 처리 217">
            <a:extLst>
              <a:ext uri="{FF2B5EF4-FFF2-40B4-BE49-F238E27FC236}">
                <a16:creationId xmlns:a16="http://schemas.microsoft.com/office/drawing/2014/main" id="{0023EC37-A4AE-4B46-B386-B5F226F9EB37}"/>
              </a:ext>
            </a:extLst>
          </p:cNvPr>
          <p:cNvSpPr/>
          <p:nvPr/>
        </p:nvSpPr>
        <p:spPr>
          <a:xfrm>
            <a:off x="10070135" y="3231973"/>
            <a:ext cx="1077977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초대 화면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6F1124EE-F18B-4121-A1F6-378A2E28D84C}"/>
              </a:ext>
            </a:extLst>
          </p:cNvPr>
          <p:cNvCxnSpPr>
            <a:cxnSpLocks/>
            <a:stCxn id="160" idx="3"/>
            <a:endCxn id="218" idx="1"/>
          </p:cNvCxnSpPr>
          <p:nvPr/>
        </p:nvCxnSpPr>
        <p:spPr>
          <a:xfrm>
            <a:off x="9802386" y="3202449"/>
            <a:ext cx="267749" cy="240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순서도: 처리 238">
            <a:extLst>
              <a:ext uri="{FF2B5EF4-FFF2-40B4-BE49-F238E27FC236}">
                <a16:creationId xmlns:a16="http://schemas.microsoft.com/office/drawing/2014/main" id="{B72DB9E8-56E1-48B7-BA66-F1A8BF4BFAFE}"/>
              </a:ext>
            </a:extLst>
          </p:cNvPr>
          <p:cNvSpPr/>
          <p:nvPr/>
        </p:nvSpPr>
        <p:spPr>
          <a:xfrm>
            <a:off x="10533823" y="4034906"/>
            <a:ext cx="934540" cy="591395"/>
          </a:xfrm>
          <a:prstGeom prst="flowChartProcess">
            <a:avLst/>
          </a:prstGeom>
          <a:solidFill>
            <a:srgbClr val="CC99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진행 화면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0720C990-F711-4B97-991F-D7297284F8FA}"/>
              </a:ext>
            </a:extLst>
          </p:cNvPr>
          <p:cNvCxnSpPr>
            <a:cxnSpLocks/>
            <a:stCxn id="22" idx="0"/>
            <a:endCxn id="239" idx="1"/>
          </p:cNvCxnSpPr>
          <p:nvPr/>
        </p:nvCxnSpPr>
        <p:spPr>
          <a:xfrm rot="16200000" flipH="1">
            <a:off x="7177050" y="973832"/>
            <a:ext cx="790858" cy="5922687"/>
          </a:xfrm>
          <a:prstGeom prst="bentConnector4">
            <a:avLst>
              <a:gd name="adj1" fmla="val -28905"/>
              <a:gd name="adj2" fmla="val 55883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EB399D00-F5A3-4E27-B3F0-348ABA279868}"/>
              </a:ext>
            </a:extLst>
          </p:cNvPr>
          <p:cNvCxnSpPr>
            <a:cxnSpLocks/>
            <a:stCxn id="216" idx="3"/>
            <a:endCxn id="239" idx="0"/>
          </p:cNvCxnSpPr>
          <p:nvPr/>
        </p:nvCxnSpPr>
        <p:spPr>
          <a:xfrm flipH="1">
            <a:off x="11001093" y="2889119"/>
            <a:ext cx="147019" cy="1145787"/>
          </a:xfrm>
          <a:prstGeom prst="bentConnector4">
            <a:avLst>
              <a:gd name="adj1" fmla="val -155490"/>
              <a:gd name="adj2" fmla="val 803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1AF25CDF-14AA-40EC-9E00-00B979AFC4B1}"/>
              </a:ext>
            </a:extLst>
          </p:cNvPr>
          <p:cNvCxnSpPr>
            <a:cxnSpLocks/>
            <a:stCxn id="200" idx="3"/>
            <a:endCxn id="239" idx="0"/>
          </p:cNvCxnSpPr>
          <p:nvPr/>
        </p:nvCxnSpPr>
        <p:spPr>
          <a:xfrm flipH="1">
            <a:off x="11001093" y="2353203"/>
            <a:ext cx="147019" cy="1681703"/>
          </a:xfrm>
          <a:prstGeom prst="bentConnector4">
            <a:avLst>
              <a:gd name="adj1" fmla="val -155490"/>
              <a:gd name="adj2" fmla="val 872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51B95C84-81ED-47DB-9A77-3344F402D733}"/>
              </a:ext>
            </a:extLst>
          </p:cNvPr>
          <p:cNvCxnSpPr>
            <a:cxnSpLocks/>
            <a:stCxn id="22" idx="0"/>
            <a:endCxn id="158" idx="0"/>
          </p:cNvCxnSpPr>
          <p:nvPr/>
        </p:nvCxnSpPr>
        <p:spPr>
          <a:xfrm rot="5400000" flipH="1" flipV="1">
            <a:off x="5953674" y="54818"/>
            <a:ext cx="2142390" cy="4827466"/>
          </a:xfrm>
          <a:prstGeom prst="bentConnector3">
            <a:avLst>
              <a:gd name="adj1" fmla="val 104393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38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70" y="244118"/>
            <a:ext cx="4362613" cy="685800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88397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어플 실행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11704"/>
              </p:ext>
            </p:extLst>
          </p:nvPr>
        </p:nvGraphicFramePr>
        <p:xfrm>
          <a:off x="8154186" y="476672"/>
          <a:ext cx="3918478" cy="2478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어플리케이션 실행 직후 나타나는 화면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1~2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초 후 다음화면으로 전환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3117128" y="2877731"/>
            <a:ext cx="2507530" cy="151535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CD29F-4292-419E-9F4C-3946335A16DB}"/>
              </a:ext>
            </a:extLst>
          </p:cNvPr>
          <p:cNvSpPr txBox="1"/>
          <p:nvPr/>
        </p:nvSpPr>
        <p:spPr>
          <a:xfrm>
            <a:off x="3016577" y="2593673"/>
            <a:ext cx="405353" cy="491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30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r="12267"/>
          <a:stretch/>
        </p:blipFill>
        <p:spPr>
          <a:xfrm>
            <a:off x="2705493" y="244118"/>
            <a:ext cx="3390508" cy="685800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39496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74107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로그인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계정연동 화면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다음화면으로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플랫폼 계정과 연결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Oauth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링크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(Google, Naver, Kakao)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3117128" y="1595687"/>
            <a:ext cx="2507530" cy="97561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649236-B225-4C68-AB7D-42DB51EDD85F}"/>
              </a:ext>
            </a:extLst>
          </p:cNvPr>
          <p:cNvSpPr txBox="1"/>
          <p:nvPr/>
        </p:nvSpPr>
        <p:spPr>
          <a:xfrm>
            <a:off x="2931735" y="1391959"/>
            <a:ext cx="424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41ABDC-C75D-469F-BBCF-4C5C189FAB1B}"/>
              </a:ext>
            </a:extLst>
          </p:cNvPr>
          <p:cNvGrpSpPr/>
          <p:nvPr/>
        </p:nvGrpSpPr>
        <p:grpSpPr>
          <a:xfrm>
            <a:off x="2835646" y="2961676"/>
            <a:ext cx="2789012" cy="1762723"/>
            <a:chOff x="2835646" y="2961677"/>
            <a:chExt cx="2789012" cy="130165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6E7AC2F-6DC6-4D8D-8C30-94937EAEE613}"/>
                </a:ext>
              </a:extLst>
            </p:cNvPr>
            <p:cNvSpPr/>
            <p:nvPr/>
          </p:nvSpPr>
          <p:spPr>
            <a:xfrm>
              <a:off x="3117128" y="3146343"/>
              <a:ext cx="2507530" cy="289085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Google </a:t>
              </a:r>
              <a:r>
                <a:rPr lang="ko-KR" altLang="en-US" sz="1400" dirty="0">
                  <a:solidFill>
                    <a:schemeClr val="tx1"/>
                  </a:solidFill>
                </a:rPr>
                <a:t>계정으로 시작하기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BAE7BAB-3981-4AB6-99B9-9D9471B9CABD}"/>
                </a:ext>
              </a:extLst>
            </p:cNvPr>
            <p:cNvSpPr/>
            <p:nvPr/>
          </p:nvSpPr>
          <p:spPr>
            <a:xfrm>
              <a:off x="3117128" y="3553269"/>
              <a:ext cx="2507530" cy="289085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Naver </a:t>
              </a:r>
              <a:r>
                <a:rPr lang="ko-KR" altLang="en-US" sz="1400" dirty="0">
                  <a:solidFill>
                    <a:schemeClr val="tx1"/>
                  </a:solidFill>
                </a:rPr>
                <a:t>계정으로 시작하기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E7D72A8-49D8-4911-BE74-EF46B73BA895}"/>
                </a:ext>
              </a:extLst>
            </p:cNvPr>
            <p:cNvSpPr/>
            <p:nvPr/>
          </p:nvSpPr>
          <p:spPr>
            <a:xfrm>
              <a:off x="3117128" y="3974242"/>
              <a:ext cx="2507530" cy="289085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카카오톡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계정으로 시작하기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04A15F-A92D-4F7A-B3F2-0045AC908383}"/>
                </a:ext>
              </a:extLst>
            </p:cNvPr>
            <p:cNvSpPr txBox="1"/>
            <p:nvPr/>
          </p:nvSpPr>
          <p:spPr>
            <a:xfrm>
              <a:off x="2835646" y="2961677"/>
              <a:ext cx="414781" cy="272726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800" b="0" dirty="0">
                  <a:solidFill>
                    <a:schemeClr val="tx1"/>
                  </a:solidFill>
                  <a:latin typeface="+mn-ea"/>
                  <a:ea typeface="+mn-ea"/>
                </a:rPr>
                <a:t>②</a:t>
              </a:r>
              <a:endParaRPr lang="ko-KR" altLang="en-US" sz="1800" b="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6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t="1848" r="12267" b="3559"/>
          <a:stretch/>
        </p:blipFill>
        <p:spPr>
          <a:xfrm>
            <a:off x="701792" y="370840"/>
            <a:ext cx="3390508" cy="6487160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641956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207242"/>
              </p:ext>
            </p:extLst>
          </p:nvPr>
        </p:nvGraphicFramePr>
        <p:xfrm>
          <a:off x="8154186" y="476672"/>
          <a:ext cx="3918478" cy="46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상세정보 입력 화면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화면에 모두 나오지 못하므로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스크롤 기능 이용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확정여부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팝업렌더링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⑥’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화면으로 전환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로고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이후 생략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입력상자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닉네임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생년월일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흡연량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흡연년수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담배 가격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금연 목표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프로필 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의지부여 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 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업로드 된 사진 렌더링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확인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에 해당 데이터 갱신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F649236-B225-4C68-AB7D-42DB51EDD85F}"/>
              </a:ext>
            </a:extLst>
          </p:cNvPr>
          <p:cNvSpPr txBox="1"/>
          <p:nvPr/>
        </p:nvSpPr>
        <p:spPr>
          <a:xfrm>
            <a:off x="974126" y="913723"/>
            <a:ext cx="424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ECBBBB4-C0B4-48D5-8C63-5BCEAF8E0205}"/>
              </a:ext>
            </a:extLst>
          </p:cNvPr>
          <p:cNvSpPr/>
          <p:nvPr/>
        </p:nvSpPr>
        <p:spPr>
          <a:xfrm>
            <a:off x="1623012" y="2740485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 흡연량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EE9979F-028A-4C29-A2EA-29955C380298}"/>
              </a:ext>
            </a:extLst>
          </p:cNvPr>
          <p:cNvSpPr/>
          <p:nvPr/>
        </p:nvSpPr>
        <p:spPr>
          <a:xfrm>
            <a:off x="1623012" y="3246639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흡연년수</a:t>
            </a:r>
            <a:r>
              <a:rPr lang="ko-KR" altLang="en-US" sz="12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BAA902A-4A6B-447F-9F2E-A69B9556598C}"/>
              </a:ext>
            </a:extLst>
          </p:cNvPr>
          <p:cNvSpPr/>
          <p:nvPr/>
        </p:nvSpPr>
        <p:spPr>
          <a:xfrm>
            <a:off x="970740" y="2740485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7DBD204-0C3C-47CC-874B-FE98BB6C08BC}"/>
              </a:ext>
            </a:extLst>
          </p:cNvPr>
          <p:cNvSpPr/>
          <p:nvPr/>
        </p:nvSpPr>
        <p:spPr>
          <a:xfrm>
            <a:off x="970740" y="3246639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7A0A834-40D6-4F94-9793-4E62C34B4172}"/>
              </a:ext>
            </a:extLst>
          </p:cNvPr>
          <p:cNvSpPr/>
          <p:nvPr/>
        </p:nvSpPr>
        <p:spPr>
          <a:xfrm>
            <a:off x="1623012" y="3752793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담배 가격 입력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DDEC458-E4ED-4061-B715-ED0D039D008C}"/>
              </a:ext>
            </a:extLst>
          </p:cNvPr>
          <p:cNvSpPr/>
          <p:nvPr/>
        </p:nvSpPr>
        <p:spPr>
          <a:xfrm>
            <a:off x="1623012" y="4258947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금연 목표 입력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02457D0-DE03-4C7A-A795-72FC4FE9875F}"/>
              </a:ext>
            </a:extLst>
          </p:cNvPr>
          <p:cNvSpPr/>
          <p:nvPr/>
        </p:nvSpPr>
        <p:spPr>
          <a:xfrm>
            <a:off x="970740" y="3752793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373F0A9-30A4-499E-B6B8-A95C49DD1B07}"/>
              </a:ext>
            </a:extLst>
          </p:cNvPr>
          <p:cNvSpPr/>
          <p:nvPr/>
        </p:nvSpPr>
        <p:spPr>
          <a:xfrm>
            <a:off x="970740" y="4258947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D88F01D-8A0D-43E2-AAFC-C9717EEF6356}"/>
              </a:ext>
            </a:extLst>
          </p:cNvPr>
          <p:cNvSpPr/>
          <p:nvPr/>
        </p:nvSpPr>
        <p:spPr>
          <a:xfrm>
            <a:off x="1623012" y="1728177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3A020E-EC22-4DAE-9397-AE2C822807F1}"/>
              </a:ext>
            </a:extLst>
          </p:cNvPr>
          <p:cNvSpPr/>
          <p:nvPr/>
        </p:nvSpPr>
        <p:spPr>
          <a:xfrm>
            <a:off x="1623012" y="2234331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생년월일 입력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6791BF5-2B5A-4AA0-A356-609D165E55F7}"/>
              </a:ext>
            </a:extLst>
          </p:cNvPr>
          <p:cNvSpPr/>
          <p:nvPr/>
        </p:nvSpPr>
        <p:spPr>
          <a:xfrm>
            <a:off x="970740" y="1728177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ED6DB3E-D1DB-4CCA-92FE-D6C9D9C6EEE3}"/>
              </a:ext>
            </a:extLst>
          </p:cNvPr>
          <p:cNvSpPr/>
          <p:nvPr/>
        </p:nvSpPr>
        <p:spPr>
          <a:xfrm>
            <a:off x="970740" y="223433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DB61235-4332-47D1-8581-222211189072}"/>
              </a:ext>
            </a:extLst>
          </p:cNvPr>
          <p:cNvSpPr/>
          <p:nvPr/>
        </p:nvSpPr>
        <p:spPr>
          <a:xfrm>
            <a:off x="1623012" y="4765101"/>
            <a:ext cx="1423009" cy="370841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업로드 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 사진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4BA2D9A-6614-4079-A546-7C3D247B0647}"/>
              </a:ext>
            </a:extLst>
          </p:cNvPr>
          <p:cNvSpPr/>
          <p:nvPr/>
        </p:nvSpPr>
        <p:spPr>
          <a:xfrm>
            <a:off x="1623012" y="5271258"/>
            <a:ext cx="1423009" cy="370841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업로드 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의지부여 사진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5822448-CAE2-476A-859B-E145B3E2B240}"/>
              </a:ext>
            </a:extLst>
          </p:cNvPr>
          <p:cNvSpPr/>
          <p:nvPr/>
        </p:nvSpPr>
        <p:spPr>
          <a:xfrm>
            <a:off x="970740" y="476510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AC1AD6A-2B0C-4268-9157-37A62C6F2A5B}"/>
              </a:ext>
            </a:extLst>
          </p:cNvPr>
          <p:cNvSpPr/>
          <p:nvPr/>
        </p:nvSpPr>
        <p:spPr>
          <a:xfrm>
            <a:off x="970740" y="5271258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32381D-698E-4473-AE9C-1703AC5F34CC}"/>
              </a:ext>
            </a:extLst>
          </p:cNvPr>
          <p:cNvSpPr/>
          <p:nvPr/>
        </p:nvSpPr>
        <p:spPr>
          <a:xfrm>
            <a:off x="791627" y="1614680"/>
            <a:ext cx="3081306" cy="406650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1BAC72-4ACD-48D3-9D16-201E21ECFC76}"/>
              </a:ext>
            </a:extLst>
          </p:cNvPr>
          <p:cNvSpPr/>
          <p:nvPr/>
        </p:nvSpPr>
        <p:spPr>
          <a:xfrm>
            <a:off x="3102621" y="4765100"/>
            <a:ext cx="544764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8CF9621-5E11-482D-A1D1-09A787879A30}"/>
              </a:ext>
            </a:extLst>
          </p:cNvPr>
          <p:cNvSpPr/>
          <p:nvPr/>
        </p:nvSpPr>
        <p:spPr>
          <a:xfrm>
            <a:off x="3102621" y="5271258"/>
            <a:ext cx="544764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8179-3D8F-4260-9EA8-231386626283}"/>
              </a:ext>
            </a:extLst>
          </p:cNvPr>
          <p:cNvSpPr txBox="1"/>
          <p:nvPr/>
        </p:nvSpPr>
        <p:spPr>
          <a:xfrm>
            <a:off x="701792" y="1367062"/>
            <a:ext cx="33936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5A42E5-13D0-4A74-AA0E-A58B327C679D}"/>
              </a:ext>
            </a:extLst>
          </p:cNvPr>
          <p:cNvSpPr txBox="1"/>
          <p:nvPr/>
        </p:nvSpPr>
        <p:spPr>
          <a:xfrm>
            <a:off x="2918244" y="4521781"/>
            <a:ext cx="414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③</a:t>
            </a:r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F01BF1E-BBEF-4FC6-8935-BFF7B87405B2}"/>
              </a:ext>
            </a:extLst>
          </p:cNvPr>
          <p:cNvSpPr/>
          <p:nvPr/>
        </p:nvSpPr>
        <p:spPr>
          <a:xfrm>
            <a:off x="1290687" y="1176817"/>
            <a:ext cx="2065344" cy="3582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4A15F-A92D-4F7A-B3F2-0045AC908383}"/>
              </a:ext>
            </a:extLst>
          </p:cNvPr>
          <p:cNvSpPr txBox="1"/>
          <p:nvPr/>
        </p:nvSpPr>
        <p:spPr>
          <a:xfrm>
            <a:off x="1387283" y="4512777"/>
            <a:ext cx="414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④</a:t>
            </a:r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E56AC41-9E34-45A2-A75D-2B423C16C642}"/>
              </a:ext>
            </a:extLst>
          </p:cNvPr>
          <p:cNvSpPr/>
          <p:nvPr/>
        </p:nvSpPr>
        <p:spPr>
          <a:xfrm>
            <a:off x="1831477" y="5730280"/>
            <a:ext cx="988799" cy="23539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E3BEE2-5F79-4FCA-839D-D6E8F50E4823}"/>
              </a:ext>
            </a:extLst>
          </p:cNvPr>
          <p:cNvSpPr txBox="1"/>
          <p:nvPr/>
        </p:nvSpPr>
        <p:spPr>
          <a:xfrm>
            <a:off x="1514236" y="5617399"/>
            <a:ext cx="471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4" name="그림 53" descr="광장이(가) 표시된 사진&#10;&#10;자동 생성된 설명">
            <a:extLst>
              <a:ext uri="{FF2B5EF4-FFF2-40B4-BE49-F238E27FC236}">
                <a16:creationId xmlns:a16="http://schemas.microsoft.com/office/drawing/2014/main" id="{0B3F37A8-567C-40F8-B877-F70D8F5A8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t="1848" r="12267" b="3559"/>
          <a:stretch/>
        </p:blipFill>
        <p:spPr>
          <a:xfrm>
            <a:off x="4584564" y="370840"/>
            <a:ext cx="3390508" cy="6487160"/>
          </a:xfrm>
          <a:prstGeom prst="rect">
            <a:avLst/>
          </a:prstGeom>
          <a:ln>
            <a:noFill/>
          </a:ln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8C8BBC2-8D49-4B87-B185-AB7EFBCF3070}"/>
              </a:ext>
            </a:extLst>
          </p:cNvPr>
          <p:cNvSpPr/>
          <p:nvPr/>
        </p:nvSpPr>
        <p:spPr>
          <a:xfrm>
            <a:off x="4912659" y="2099018"/>
            <a:ext cx="2662517" cy="151846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작성하신 내용으로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정보를 등록 하시겠습니까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8E6574BA-3260-441B-88CF-412680DD8C17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 flipV="1">
            <a:off x="2820276" y="3614420"/>
            <a:ext cx="1764288" cy="2233557"/>
          </a:xfrm>
          <a:prstGeom prst="bentConnector3">
            <a:avLst>
              <a:gd name="adj1" fmla="val 7845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323FA6D-C6FA-45D6-8AA3-04FCE0DBB213}"/>
              </a:ext>
            </a:extLst>
          </p:cNvPr>
          <p:cNvSpPr/>
          <p:nvPr/>
        </p:nvSpPr>
        <p:spPr>
          <a:xfrm>
            <a:off x="6390176" y="3246639"/>
            <a:ext cx="691942" cy="24790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아니요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034F981-AA83-4F3F-B718-803DA127BDF8}"/>
              </a:ext>
            </a:extLst>
          </p:cNvPr>
          <p:cNvSpPr/>
          <p:nvPr/>
        </p:nvSpPr>
        <p:spPr>
          <a:xfrm>
            <a:off x="5520600" y="3246639"/>
            <a:ext cx="691942" cy="24790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0094FD-3FB7-4638-B919-B8D4751FF652}"/>
              </a:ext>
            </a:extLst>
          </p:cNvPr>
          <p:cNvSpPr txBox="1"/>
          <p:nvPr/>
        </p:nvSpPr>
        <p:spPr>
          <a:xfrm>
            <a:off x="5196840" y="2968061"/>
            <a:ext cx="46840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⑥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82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67341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12605"/>
              </p:ext>
            </p:extLst>
          </p:nvPr>
        </p:nvGraphicFramePr>
        <p:xfrm>
          <a:off x="8154186" y="476672"/>
          <a:ext cx="3918478" cy="5042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어플리케이션 실행 직후 나타나는 로고화면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진행화면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의지부여 사진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랜덤 문구가 팝업으로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기능 페이지로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⑦클릭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&lt;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알림화면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으로 전환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프로필 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닉네임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랭크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개인 목표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달성률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그래프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목표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달성률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그래프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흡연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금연 체크 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사용자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DB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에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+1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카운트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사용자 맞춤형 통계 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메뉴 버튼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네비게이션 바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 / 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이후 생략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0" dirty="0">
                          <a:latin typeface="+mn-ea"/>
                          <a:ea typeface="+mn-ea"/>
                        </a:rPr>
                        <a:t>⑦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알림창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500443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026644" y="1606152"/>
            <a:ext cx="1035237" cy="132608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CD29F-4292-419E-9F4C-3946335A16DB}"/>
              </a:ext>
            </a:extLst>
          </p:cNvPr>
          <p:cNvSpPr txBox="1"/>
          <p:nvPr/>
        </p:nvSpPr>
        <p:spPr>
          <a:xfrm>
            <a:off x="831379" y="1317004"/>
            <a:ext cx="405353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CC20A90-E877-4D25-97ED-8604EACA4E0E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B784A56-A9EE-4175-BFA5-1D94FD462CBC}"/>
              </a:ext>
            </a:extLst>
          </p:cNvPr>
          <p:cNvSpPr/>
          <p:nvPr/>
        </p:nvSpPr>
        <p:spPr>
          <a:xfrm>
            <a:off x="1026646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2DD1A95-66A5-4AD8-8DB1-96DBACC4A19B}"/>
              </a:ext>
            </a:extLst>
          </p:cNvPr>
          <p:cNvSpPr/>
          <p:nvPr/>
        </p:nvSpPr>
        <p:spPr>
          <a:xfrm>
            <a:off x="1591424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BC6CEBD-71F5-4F9C-9A56-239A66C05AED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DF2D4FD-6AC2-451B-825A-64035C0BDD43}"/>
              </a:ext>
            </a:extLst>
          </p:cNvPr>
          <p:cNvSpPr/>
          <p:nvPr/>
        </p:nvSpPr>
        <p:spPr>
          <a:xfrm>
            <a:off x="2720980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09C1FB3-3B78-4D6C-BF52-678B2CEE75F0}"/>
              </a:ext>
            </a:extLst>
          </p:cNvPr>
          <p:cNvSpPr/>
          <p:nvPr/>
        </p:nvSpPr>
        <p:spPr>
          <a:xfrm>
            <a:off x="3285757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D3883AC-23F1-421B-A244-D1953C405EE2}"/>
              </a:ext>
            </a:extLst>
          </p:cNvPr>
          <p:cNvSpPr/>
          <p:nvPr/>
        </p:nvSpPr>
        <p:spPr>
          <a:xfrm>
            <a:off x="2180947" y="1606152"/>
            <a:ext cx="1537259" cy="55413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개인 목표 그래프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BC29484-DA20-444E-AAFF-F22A2FE8114D}"/>
              </a:ext>
            </a:extLst>
          </p:cNvPr>
          <p:cNvSpPr/>
          <p:nvPr/>
        </p:nvSpPr>
        <p:spPr>
          <a:xfrm>
            <a:off x="2180947" y="2303097"/>
            <a:ext cx="1537259" cy="62770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챌린지</a:t>
            </a:r>
            <a:r>
              <a:rPr lang="ko-KR" altLang="en-US" sz="1100" dirty="0">
                <a:solidFill>
                  <a:schemeClr val="tx1"/>
                </a:solidFill>
              </a:rPr>
              <a:t> 도전현황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CA410-94C6-4703-8B04-881537C29D4C}"/>
              </a:ext>
            </a:extLst>
          </p:cNvPr>
          <p:cNvSpPr txBox="1"/>
          <p:nvPr/>
        </p:nvSpPr>
        <p:spPr>
          <a:xfrm>
            <a:off x="1957076" y="1298293"/>
            <a:ext cx="360829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94118-ED30-437E-8B7E-F648342E8192}"/>
              </a:ext>
            </a:extLst>
          </p:cNvPr>
          <p:cNvSpPr txBox="1"/>
          <p:nvPr/>
        </p:nvSpPr>
        <p:spPr>
          <a:xfrm>
            <a:off x="2015150" y="1977857"/>
            <a:ext cx="233080" cy="3919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6AB78F-BB7C-48E8-8EE1-4981D007B480}"/>
              </a:ext>
            </a:extLst>
          </p:cNvPr>
          <p:cNvSpPr/>
          <p:nvPr/>
        </p:nvSpPr>
        <p:spPr>
          <a:xfrm>
            <a:off x="1026644" y="3885505"/>
            <a:ext cx="2691562" cy="151535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57DF45F-170D-4C6F-9791-DA485A5C1760}"/>
              </a:ext>
            </a:extLst>
          </p:cNvPr>
          <p:cNvSpPr/>
          <p:nvPr/>
        </p:nvSpPr>
        <p:spPr>
          <a:xfrm>
            <a:off x="1026649" y="3036450"/>
            <a:ext cx="1291256" cy="74341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담배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개비</a:t>
            </a:r>
            <a:r>
              <a:rPr lang="en-US" altLang="ko-KR" sz="1600" dirty="0">
                <a:solidFill>
                  <a:schemeClr val="tx1"/>
                </a:solidFill>
              </a:rPr>
              <a:t>+1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4AD4017-1CF9-42A9-9641-92F55AAC5E3E}"/>
              </a:ext>
            </a:extLst>
          </p:cNvPr>
          <p:cNvSpPr/>
          <p:nvPr/>
        </p:nvSpPr>
        <p:spPr>
          <a:xfrm>
            <a:off x="2396761" y="3036450"/>
            <a:ext cx="1291256" cy="74341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금연일수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+1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11A32D-BB35-4BB2-8F6D-D4DB99492DF7}"/>
              </a:ext>
            </a:extLst>
          </p:cNvPr>
          <p:cNvSpPr txBox="1"/>
          <p:nvPr/>
        </p:nvSpPr>
        <p:spPr>
          <a:xfrm>
            <a:off x="782214" y="2793217"/>
            <a:ext cx="369794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1C9510-1EB7-46B9-BF51-04AC0E7973AD}"/>
              </a:ext>
            </a:extLst>
          </p:cNvPr>
          <p:cNvSpPr txBox="1"/>
          <p:nvPr/>
        </p:nvSpPr>
        <p:spPr>
          <a:xfrm>
            <a:off x="855536" y="3642272"/>
            <a:ext cx="369794" cy="3919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⑤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AF21BB5-3A35-450F-AEA9-F8E2F3FB0B91}"/>
              </a:ext>
            </a:extLst>
          </p:cNvPr>
          <p:cNvSpPr/>
          <p:nvPr/>
        </p:nvSpPr>
        <p:spPr>
          <a:xfrm>
            <a:off x="4661676" y="1913641"/>
            <a:ext cx="2691562" cy="2810759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정말 피우실 건가요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E898DE6-975D-4EC0-B4FE-70014BE1880D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H="1">
            <a:off x="3092608" y="1616118"/>
            <a:ext cx="148735" cy="2989398"/>
          </a:xfrm>
          <a:prstGeom prst="bentConnector4">
            <a:avLst>
              <a:gd name="adj1" fmla="val -153696"/>
              <a:gd name="adj2" fmla="val 8808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5560E0B-BD39-470F-8AED-E263D66C0B0B}"/>
              </a:ext>
            </a:extLst>
          </p:cNvPr>
          <p:cNvSpPr/>
          <p:nvPr/>
        </p:nvSpPr>
        <p:spPr>
          <a:xfrm>
            <a:off x="5074021" y="4114801"/>
            <a:ext cx="842685" cy="41237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DFF9223-9CCC-4CEA-812A-5D97D0D14749}"/>
              </a:ext>
            </a:extLst>
          </p:cNvPr>
          <p:cNvSpPr/>
          <p:nvPr/>
        </p:nvSpPr>
        <p:spPr>
          <a:xfrm>
            <a:off x="6095997" y="4114801"/>
            <a:ext cx="842685" cy="41237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참아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볼게요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2262D40-BCED-4050-952E-31E5881C461C}"/>
              </a:ext>
            </a:extLst>
          </p:cNvPr>
          <p:cNvSpPr/>
          <p:nvPr/>
        </p:nvSpPr>
        <p:spPr>
          <a:xfrm>
            <a:off x="4747691" y="1998916"/>
            <a:ext cx="2504756" cy="1616247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유저가 등록한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ko-KR" altLang="en-US" sz="1100" dirty="0">
                <a:solidFill>
                  <a:schemeClr val="tx1"/>
                </a:solidFill>
              </a:rPr>
              <a:t>의지부여 사진</a:t>
            </a:r>
            <a:r>
              <a:rPr lang="en-US" altLang="ko-KR" sz="11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68B4C11-4BB6-480C-9EB5-35D15E74AC6A}"/>
              </a:ext>
            </a:extLst>
          </p:cNvPr>
          <p:cNvSpPr/>
          <p:nvPr/>
        </p:nvSpPr>
        <p:spPr>
          <a:xfrm>
            <a:off x="2081382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623BC8-514A-456C-9E62-866E2CCD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163" y="1113341"/>
            <a:ext cx="335646" cy="364833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4AA816-0D33-4D45-AE39-3A6C4F6D647E}"/>
              </a:ext>
            </a:extLst>
          </p:cNvPr>
          <p:cNvSpPr txBox="1"/>
          <p:nvPr/>
        </p:nvSpPr>
        <p:spPr>
          <a:xfrm>
            <a:off x="749911" y="5233869"/>
            <a:ext cx="266605" cy="3919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⑥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40949F-EBD7-42B4-9668-44E62FA37397}"/>
              </a:ext>
            </a:extLst>
          </p:cNvPr>
          <p:cNvSpPr txBox="1"/>
          <p:nvPr/>
        </p:nvSpPr>
        <p:spPr>
          <a:xfrm>
            <a:off x="3194902" y="797621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ko-KR" altLang="en-US" sz="1800" b="1" dirty="0">
                <a:solidFill>
                  <a:srgbClr val="FF0000"/>
                </a:solidFill>
                <a:latin typeface="+mn-ea"/>
                <a:ea typeface="+mn-ea"/>
              </a:rPr>
              <a:t>⑦</a:t>
            </a:r>
          </a:p>
        </p:txBody>
      </p:sp>
    </p:spTree>
    <p:extLst>
      <p:ext uri="{BB962C8B-B14F-4D97-AF65-F5344CB8AC3E}">
        <p14:creationId xmlns:p14="http://schemas.microsoft.com/office/powerpoint/2010/main" val="38241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4720538" y="46049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445763"/>
              </p:ext>
            </p:extLst>
          </p:nvPr>
        </p:nvGraphicFramePr>
        <p:xfrm>
          <a:off x="0" y="-9506"/>
          <a:ext cx="12192000" cy="6400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950261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753035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32873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562102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876298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520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알림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및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초대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843729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알림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초대 삭제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초대 수락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사용자 추가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초대자의 닉네임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 [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제목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데이터 필요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알림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 삭제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초대 수락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4894726" y="5593979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CCB14D-102F-4FE8-BFB9-414B2FE82B67}"/>
              </a:ext>
            </a:extLst>
          </p:cNvPr>
          <p:cNvSpPr/>
          <p:nvPr/>
        </p:nvSpPr>
        <p:spPr>
          <a:xfrm>
            <a:off x="5024904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85F26B-A279-4457-99AC-B09414573379}"/>
              </a:ext>
            </a:extLst>
          </p:cNvPr>
          <p:cNvSpPr/>
          <p:nvPr/>
        </p:nvSpPr>
        <p:spPr>
          <a:xfrm>
            <a:off x="5589682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6154460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6719238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585DC20-DB3C-49DD-8007-FD9A63228140}"/>
              </a:ext>
            </a:extLst>
          </p:cNvPr>
          <p:cNvSpPr/>
          <p:nvPr/>
        </p:nvSpPr>
        <p:spPr>
          <a:xfrm>
            <a:off x="7284015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8B3D2A-8B16-4A56-B8F4-CD4F7F17A9EA}"/>
              </a:ext>
            </a:extLst>
          </p:cNvPr>
          <p:cNvSpPr/>
          <p:nvPr/>
        </p:nvSpPr>
        <p:spPr>
          <a:xfrm>
            <a:off x="6005398" y="1152386"/>
            <a:ext cx="734821" cy="28715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8213D-2884-40D3-B582-9E8152360E60}"/>
              </a:ext>
            </a:extLst>
          </p:cNvPr>
          <p:cNvSpPr txBox="1"/>
          <p:nvPr/>
        </p:nvSpPr>
        <p:spPr>
          <a:xfrm>
            <a:off x="6923090" y="1958551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352AD5-705C-4904-8455-7F8C2DA23B74}"/>
              </a:ext>
            </a:extLst>
          </p:cNvPr>
          <p:cNvGrpSpPr/>
          <p:nvPr/>
        </p:nvGrpSpPr>
        <p:grpSpPr>
          <a:xfrm>
            <a:off x="119336" y="2143005"/>
            <a:ext cx="2533750" cy="4329513"/>
            <a:chOff x="722538" y="370840"/>
            <a:chExt cx="3320542" cy="6487160"/>
          </a:xfrm>
        </p:grpSpPr>
        <p:pic>
          <p:nvPicPr>
            <p:cNvPr id="32" name="그림 31" descr="광장이(가) 표시된 사진&#10;&#10;자동 생성된 설명">
              <a:extLst>
                <a:ext uri="{FF2B5EF4-FFF2-40B4-BE49-F238E27FC236}">
                  <a16:creationId xmlns:a16="http://schemas.microsoft.com/office/drawing/2014/main" id="{01D0BC49-2D93-4724-92C9-E6870AC2E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0" t="1848" r="13706" b="3560"/>
            <a:stretch/>
          </p:blipFill>
          <p:spPr>
            <a:xfrm>
              <a:off x="722538" y="370840"/>
              <a:ext cx="3320542" cy="6487160"/>
            </a:xfrm>
            <a:prstGeom prst="rect">
              <a:avLst/>
            </a:prstGeom>
          </p:spPr>
        </p:pic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F5D899EE-B9A0-4A06-BC58-1EEB154EE35F}"/>
                </a:ext>
              </a:extLst>
            </p:cNvPr>
            <p:cNvSpPr/>
            <p:nvPr/>
          </p:nvSpPr>
          <p:spPr>
            <a:xfrm>
              <a:off x="1026644" y="1606152"/>
              <a:ext cx="1035237" cy="13260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사용자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정보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BBD760C6-CAFA-48B8-BF9C-435D460B6DE3}"/>
                </a:ext>
              </a:extLst>
            </p:cNvPr>
            <p:cNvSpPr/>
            <p:nvPr/>
          </p:nvSpPr>
          <p:spPr>
            <a:xfrm>
              <a:off x="896468" y="5495364"/>
              <a:ext cx="2940424" cy="52072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20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632CFB3-3D07-467F-A1E5-90A49BB5C385}"/>
                </a:ext>
              </a:extLst>
            </p:cNvPr>
            <p:cNvSpPr/>
            <p:nvPr/>
          </p:nvSpPr>
          <p:spPr>
            <a:xfrm>
              <a:off x="1026646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00" dirty="0">
                  <a:solidFill>
                    <a:schemeClr val="tx1"/>
                  </a:solidFill>
                </a:rPr>
                <a:t>홈</a:t>
              </a: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AC1EC88-069B-4F31-93E5-A41D0A8DFED6}"/>
                </a:ext>
              </a:extLst>
            </p:cNvPr>
            <p:cNvSpPr/>
            <p:nvPr/>
          </p:nvSpPr>
          <p:spPr>
            <a:xfrm>
              <a:off x="1591424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00" dirty="0">
                  <a:solidFill>
                    <a:schemeClr val="tx1"/>
                  </a:solidFill>
                </a:rPr>
                <a:t>내 정보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700E684-4813-46BD-B116-F4E9C08FCD37}"/>
                </a:ext>
              </a:extLst>
            </p:cNvPr>
            <p:cNvSpPr/>
            <p:nvPr/>
          </p:nvSpPr>
          <p:spPr>
            <a:xfrm>
              <a:off x="2156202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00" dirty="0" err="1">
                  <a:solidFill>
                    <a:schemeClr val="tx1"/>
                  </a:solidFill>
                </a:rPr>
                <a:t>챌린지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F010552-D7F3-47C6-9D2B-D0795F122CCE}"/>
                </a:ext>
              </a:extLst>
            </p:cNvPr>
            <p:cNvSpPr/>
            <p:nvPr/>
          </p:nvSpPr>
          <p:spPr>
            <a:xfrm>
              <a:off x="2720980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00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2AF94C4-96FD-4303-9409-1A83348D2F98}"/>
                </a:ext>
              </a:extLst>
            </p:cNvPr>
            <p:cNvSpPr/>
            <p:nvPr/>
          </p:nvSpPr>
          <p:spPr>
            <a:xfrm>
              <a:off x="3285757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00" dirty="0">
                  <a:solidFill>
                    <a:schemeClr val="tx1"/>
                  </a:solidFill>
                </a:rPr>
                <a:t>흡연통계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1ACB0AA-C5B5-4EB5-92D1-32AEA7D72323}"/>
                </a:ext>
              </a:extLst>
            </p:cNvPr>
            <p:cNvSpPr/>
            <p:nvPr/>
          </p:nvSpPr>
          <p:spPr>
            <a:xfrm>
              <a:off x="2180947" y="1606152"/>
              <a:ext cx="1537259" cy="55413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개인 목표 그래프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2AAC913-3FB3-4DB8-BE2E-F222A3D44A57}"/>
                </a:ext>
              </a:extLst>
            </p:cNvPr>
            <p:cNvSpPr/>
            <p:nvPr/>
          </p:nvSpPr>
          <p:spPr>
            <a:xfrm>
              <a:off x="2180947" y="2303097"/>
              <a:ext cx="1537259" cy="62770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600" dirty="0">
                  <a:solidFill>
                    <a:schemeClr val="tx1"/>
                  </a:solidFill>
                </a:rPr>
                <a:t> 도전현황 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그래프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526C64E4-6E94-4A7E-8CDF-768909CE1274}"/>
                </a:ext>
              </a:extLst>
            </p:cNvPr>
            <p:cNvSpPr/>
            <p:nvPr/>
          </p:nvSpPr>
          <p:spPr>
            <a:xfrm>
              <a:off x="1026644" y="3885505"/>
              <a:ext cx="2691562" cy="15153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C21B192-2BCF-4CE4-AF5E-81F5D213C3C7}"/>
                </a:ext>
              </a:extLst>
            </p:cNvPr>
            <p:cNvSpPr/>
            <p:nvPr/>
          </p:nvSpPr>
          <p:spPr>
            <a:xfrm>
              <a:off x="1026649" y="3036450"/>
              <a:ext cx="1291256" cy="74341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담배 </a:t>
              </a:r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개비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+1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B28830F-B7BE-4C37-B621-7872741FA763}"/>
                </a:ext>
              </a:extLst>
            </p:cNvPr>
            <p:cNvSpPr/>
            <p:nvPr/>
          </p:nvSpPr>
          <p:spPr>
            <a:xfrm>
              <a:off x="2396761" y="3036450"/>
              <a:ext cx="1291256" cy="74341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금연일수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+1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FCD2BE8A-5242-4A8C-89C8-D8E861B3B320}"/>
                </a:ext>
              </a:extLst>
            </p:cNvPr>
            <p:cNvSpPr/>
            <p:nvPr/>
          </p:nvSpPr>
          <p:spPr>
            <a:xfrm>
              <a:off x="1995464" y="1089632"/>
              <a:ext cx="661173" cy="21759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Logo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DD7037-0595-4FE6-9A99-09D4F1400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7163" y="1113341"/>
              <a:ext cx="335646" cy="364833"/>
            </a:xfrm>
            <a:prstGeom prst="rec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DFEA40C-8917-4CD3-967D-25F9C682B7E5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2423964" y="2760293"/>
            <a:ext cx="2296574" cy="9437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66C7F8-E9FF-46B1-9D57-F641B57F9AC6}"/>
              </a:ext>
            </a:extLst>
          </p:cNvPr>
          <p:cNvSpPr txBox="1"/>
          <p:nvPr/>
        </p:nvSpPr>
        <p:spPr>
          <a:xfrm>
            <a:off x="5976574" y="1556084"/>
            <a:ext cx="808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새 알림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6D06ACF-68DB-469C-9891-C1EE4E6592C5}"/>
              </a:ext>
            </a:extLst>
          </p:cNvPr>
          <p:cNvSpPr/>
          <p:nvPr/>
        </p:nvSpPr>
        <p:spPr>
          <a:xfrm>
            <a:off x="5120359" y="3688985"/>
            <a:ext cx="2520900" cy="161840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6C31E1-2B05-489A-9C66-1F4F5E031B15}"/>
              </a:ext>
            </a:extLst>
          </p:cNvPr>
          <p:cNvSpPr txBox="1"/>
          <p:nvPr/>
        </p:nvSpPr>
        <p:spPr>
          <a:xfrm>
            <a:off x="5882922" y="3414751"/>
            <a:ext cx="995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받은 초대장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751C5-2039-4702-8718-573D9D9B5EC9}"/>
              </a:ext>
            </a:extLst>
          </p:cNvPr>
          <p:cNvSpPr txBox="1"/>
          <p:nvPr/>
        </p:nvSpPr>
        <p:spPr>
          <a:xfrm>
            <a:off x="5120359" y="3783526"/>
            <a:ext cx="67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보낸이</a:t>
            </a:r>
            <a:endParaRPr lang="ko-KR" altLang="en-US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464CA55-8B9B-4974-8AA2-2DE3A320F777}"/>
              </a:ext>
            </a:extLst>
          </p:cNvPr>
          <p:cNvCxnSpPr/>
          <p:nvPr/>
        </p:nvCxnSpPr>
        <p:spPr>
          <a:xfrm>
            <a:off x="5120359" y="4122713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30BFFB1-88F8-4FB7-81C8-FD1455813D3E}"/>
              </a:ext>
            </a:extLst>
          </p:cNvPr>
          <p:cNvCxnSpPr/>
          <p:nvPr/>
        </p:nvCxnSpPr>
        <p:spPr>
          <a:xfrm>
            <a:off x="5721814" y="3688984"/>
            <a:ext cx="0" cy="161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0B7B7A4-B7D0-41B6-9C28-457805F5583D}"/>
              </a:ext>
            </a:extLst>
          </p:cNvPr>
          <p:cNvSpPr txBox="1"/>
          <p:nvPr/>
        </p:nvSpPr>
        <p:spPr>
          <a:xfrm>
            <a:off x="5669766" y="3783525"/>
            <a:ext cx="1153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챌린지</a:t>
            </a:r>
            <a:r>
              <a:rPr lang="ko-KR" altLang="en-US" sz="1200" dirty="0"/>
              <a:t> 제목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90B3D16-81B0-4210-8EDD-DF42E80DD22E}"/>
              </a:ext>
            </a:extLst>
          </p:cNvPr>
          <p:cNvCxnSpPr/>
          <p:nvPr/>
        </p:nvCxnSpPr>
        <p:spPr>
          <a:xfrm>
            <a:off x="6582423" y="3680022"/>
            <a:ext cx="0" cy="161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A622502-F1D2-49C2-949B-FE76E6B726D5}"/>
              </a:ext>
            </a:extLst>
          </p:cNvPr>
          <p:cNvSpPr/>
          <p:nvPr/>
        </p:nvSpPr>
        <p:spPr>
          <a:xfrm>
            <a:off x="6593755" y="4184905"/>
            <a:ext cx="508940" cy="33979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수락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28E7BCD-1395-44DA-9A7E-F88933386FCF}"/>
              </a:ext>
            </a:extLst>
          </p:cNvPr>
          <p:cNvSpPr/>
          <p:nvPr/>
        </p:nvSpPr>
        <p:spPr>
          <a:xfrm>
            <a:off x="7132235" y="4184905"/>
            <a:ext cx="508940" cy="33979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737C6DB-3D26-4953-8B77-DFEC3DD8C9F7}"/>
              </a:ext>
            </a:extLst>
          </p:cNvPr>
          <p:cNvCxnSpPr/>
          <p:nvPr/>
        </p:nvCxnSpPr>
        <p:spPr>
          <a:xfrm>
            <a:off x="5102429" y="4588877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8FF1C2C-11E0-4025-8EFF-C79B407DB003}"/>
              </a:ext>
            </a:extLst>
          </p:cNvPr>
          <p:cNvCxnSpPr/>
          <p:nvPr/>
        </p:nvCxnSpPr>
        <p:spPr>
          <a:xfrm>
            <a:off x="5102428" y="5046078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5E9C4FC-4864-481B-BA8E-71BA4F5F3C29}"/>
              </a:ext>
            </a:extLst>
          </p:cNvPr>
          <p:cNvSpPr/>
          <p:nvPr/>
        </p:nvSpPr>
        <p:spPr>
          <a:xfrm>
            <a:off x="5112738" y="1806403"/>
            <a:ext cx="2520900" cy="161840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D11F98-0BDC-470D-A788-F38CE3FB210E}"/>
              </a:ext>
            </a:extLst>
          </p:cNvPr>
          <p:cNvSpPr txBox="1"/>
          <p:nvPr/>
        </p:nvSpPr>
        <p:spPr>
          <a:xfrm>
            <a:off x="5938354" y="1893226"/>
            <a:ext cx="67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내용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9C771EF-9916-4BBD-A633-7454389ABA04}"/>
              </a:ext>
            </a:extLst>
          </p:cNvPr>
          <p:cNvCxnSpPr/>
          <p:nvPr/>
        </p:nvCxnSpPr>
        <p:spPr>
          <a:xfrm>
            <a:off x="5112738" y="2240131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5B8272B-9F5B-474A-AFD2-5D7E8799FD33}"/>
              </a:ext>
            </a:extLst>
          </p:cNvPr>
          <p:cNvSpPr/>
          <p:nvPr/>
        </p:nvSpPr>
        <p:spPr>
          <a:xfrm>
            <a:off x="7070824" y="2302323"/>
            <a:ext cx="508940" cy="33979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6C89194-C4D8-4254-B37B-075342F125DD}"/>
              </a:ext>
            </a:extLst>
          </p:cNvPr>
          <p:cNvCxnSpPr/>
          <p:nvPr/>
        </p:nvCxnSpPr>
        <p:spPr>
          <a:xfrm>
            <a:off x="5094808" y="2706295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F574014-BF87-41A2-83A2-A60A86DA32A8}"/>
              </a:ext>
            </a:extLst>
          </p:cNvPr>
          <p:cNvCxnSpPr/>
          <p:nvPr/>
        </p:nvCxnSpPr>
        <p:spPr>
          <a:xfrm>
            <a:off x="5094807" y="3163496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47AB306-E62C-4991-A9F1-1FF4A922CD55}"/>
              </a:ext>
            </a:extLst>
          </p:cNvPr>
          <p:cNvCxnSpPr/>
          <p:nvPr/>
        </p:nvCxnSpPr>
        <p:spPr>
          <a:xfrm>
            <a:off x="7021295" y="1786434"/>
            <a:ext cx="0" cy="161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F8B874B-B00E-4F31-A370-96A455A57B7C}"/>
              </a:ext>
            </a:extLst>
          </p:cNvPr>
          <p:cNvSpPr txBox="1"/>
          <p:nvPr/>
        </p:nvSpPr>
        <p:spPr>
          <a:xfrm>
            <a:off x="782342" y="1877536"/>
            <a:ext cx="108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메인 화면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FCD65-78EA-47D8-81B9-E63D714C0ACF}"/>
              </a:ext>
            </a:extLst>
          </p:cNvPr>
          <p:cNvSpPr txBox="1"/>
          <p:nvPr/>
        </p:nvSpPr>
        <p:spPr>
          <a:xfrm>
            <a:off x="6437334" y="3922024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61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17273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76209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958342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480058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메인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42838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해당 유형의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목록화면으로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화면 전환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커스텀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화면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026644" y="1389981"/>
            <a:ext cx="2666817" cy="176560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공식 </a:t>
            </a:r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다른 사람들과 함께 도전하여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포인트를 획득해 보세요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CCB14D-102F-4FE8-BFB9-414B2FE82B67}"/>
              </a:ext>
            </a:extLst>
          </p:cNvPr>
          <p:cNvSpPr/>
          <p:nvPr/>
        </p:nvSpPr>
        <p:spPr>
          <a:xfrm>
            <a:off x="1026646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85F26B-A279-4457-99AC-B09414573379}"/>
              </a:ext>
            </a:extLst>
          </p:cNvPr>
          <p:cNvSpPr/>
          <p:nvPr/>
        </p:nvSpPr>
        <p:spPr>
          <a:xfrm>
            <a:off x="1591424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2720980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585DC20-DB3C-49DD-8007-FD9A63228140}"/>
              </a:ext>
            </a:extLst>
          </p:cNvPr>
          <p:cNvSpPr/>
          <p:nvPr/>
        </p:nvSpPr>
        <p:spPr>
          <a:xfrm>
            <a:off x="3285757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7D338E3-C84D-4173-9FA4-BC71796EC38C}"/>
              </a:ext>
            </a:extLst>
          </p:cNvPr>
          <p:cNvSpPr/>
          <p:nvPr/>
        </p:nvSpPr>
        <p:spPr>
          <a:xfrm>
            <a:off x="1026643" y="3314658"/>
            <a:ext cx="2666817" cy="1765600"/>
          </a:xfrm>
          <a:prstGeom prst="roundRect">
            <a:avLst/>
          </a:prstGeom>
          <a:noFill/>
          <a:ln w="38100">
            <a:solidFill>
              <a:srgbClr val="F59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커스텀 </a:t>
            </a:r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직접 </a:t>
            </a:r>
            <a:r>
              <a:rPr lang="ko-KR" altLang="en-US" sz="1200" dirty="0" err="1">
                <a:solidFill>
                  <a:schemeClr val="tx1"/>
                </a:solidFill>
              </a:rPr>
              <a:t>챌린지를</a:t>
            </a:r>
            <a:r>
              <a:rPr lang="ko-KR" altLang="en-US" sz="1200" dirty="0">
                <a:solidFill>
                  <a:schemeClr val="tx1"/>
                </a:solidFill>
              </a:rPr>
              <a:t> 만들고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지인과 함께 도전해 보세요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344DF55-2D27-4E98-8A41-0E40AD864841}"/>
              </a:ext>
            </a:extLst>
          </p:cNvPr>
          <p:cNvCxnSpPr>
            <a:cxnSpLocks/>
          </p:cNvCxnSpPr>
          <p:nvPr/>
        </p:nvCxnSpPr>
        <p:spPr>
          <a:xfrm flipV="1">
            <a:off x="3693460" y="1748118"/>
            <a:ext cx="1855693" cy="43927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29B9BD6-15B3-4AF4-801B-7323ED9837D0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693460" y="3527615"/>
            <a:ext cx="1855693" cy="6698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F88FC999-4B1E-450E-B6B7-4B93B068E632}"/>
              </a:ext>
            </a:extLst>
          </p:cNvPr>
          <p:cNvSpPr/>
          <p:nvPr/>
        </p:nvSpPr>
        <p:spPr>
          <a:xfrm>
            <a:off x="5549153" y="1207726"/>
            <a:ext cx="2375647" cy="1080784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공식 </a:t>
            </a:r>
            <a:r>
              <a:rPr lang="ko-KR" altLang="en-US" sz="1600" dirty="0" err="1">
                <a:solidFill>
                  <a:schemeClr val="tx1"/>
                </a:solidFill>
              </a:rPr>
              <a:t>챌린지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목록 화면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32ABD7A-AFF0-4660-93AB-C27B2CC425DD}"/>
              </a:ext>
            </a:extLst>
          </p:cNvPr>
          <p:cNvSpPr/>
          <p:nvPr/>
        </p:nvSpPr>
        <p:spPr>
          <a:xfrm>
            <a:off x="5549153" y="2888608"/>
            <a:ext cx="2375647" cy="1080784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커스텀 </a:t>
            </a:r>
            <a:r>
              <a:rPr lang="ko-KR" altLang="en-US" sz="1600" dirty="0" err="1">
                <a:solidFill>
                  <a:schemeClr val="tx1"/>
                </a:solidFill>
              </a:rPr>
              <a:t>챌린지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목록화면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51DF57-DA02-4181-BB59-BAB2C33BE001}"/>
              </a:ext>
            </a:extLst>
          </p:cNvPr>
          <p:cNvSpPr txBox="1"/>
          <p:nvPr/>
        </p:nvSpPr>
        <p:spPr>
          <a:xfrm>
            <a:off x="744255" y="1110357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1928F9-0B17-4905-99B9-5DCB3B7881EA}"/>
              </a:ext>
            </a:extLst>
          </p:cNvPr>
          <p:cNvSpPr txBox="1"/>
          <p:nvPr/>
        </p:nvSpPr>
        <p:spPr>
          <a:xfrm>
            <a:off x="923365" y="3023177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C0B559A-F25C-48C5-A0B3-B2F51FFABBEA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4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04021"/>
              </p:ext>
            </p:extLst>
          </p:nvPr>
        </p:nvGraphicFramePr>
        <p:xfrm>
          <a:off x="-2" y="-1"/>
          <a:ext cx="12192000" cy="491865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491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공식 </a:t>
                      </a:r>
                      <a:r>
                        <a:rPr lang="ko-KR" altLang="en-US" sz="1200" b="0" dirty="0" err="1">
                          <a:solidFill>
                            <a:srgbClr val="FF000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목록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공식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114212"/>
              </p:ext>
            </p:extLst>
          </p:nvPr>
        </p:nvGraphicFramePr>
        <p:xfrm>
          <a:off x="8154186" y="476672"/>
          <a:ext cx="3918478" cy="400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기준으로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정렬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상세화면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추가적으로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조회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정렬 기준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리스트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배경사진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제목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유형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기간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참여자 수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렌더링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목록 더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참여중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마크가 있는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챌린지는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상세 화면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이 수정되어 렌더링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667142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026645" y="2143006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CCB14D-102F-4FE8-BFB9-414B2FE82B67}"/>
              </a:ext>
            </a:extLst>
          </p:cNvPr>
          <p:cNvSpPr/>
          <p:nvPr/>
        </p:nvSpPr>
        <p:spPr>
          <a:xfrm>
            <a:off x="1026646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85F26B-A279-4457-99AC-B09414573379}"/>
              </a:ext>
            </a:extLst>
          </p:cNvPr>
          <p:cNvSpPr/>
          <p:nvPr/>
        </p:nvSpPr>
        <p:spPr>
          <a:xfrm>
            <a:off x="1591424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2720980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585DC20-DB3C-49DD-8007-FD9A63228140}"/>
              </a:ext>
            </a:extLst>
          </p:cNvPr>
          <p:cNvSpPr/>
          <p:nvPr/>
        </p:nvSpPr>
        <p:spPr>
          <a:xfrm>
            <a:off x="3285757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8B3D2A-8B16-4A56-B8F4-CD4F7F17A9EA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64C9458-BB26-48D9-A43C-498384465499}"/>
              </a:ext>
            </a:extLst>
          </p:cNvPr>
          <p:cNvSpPr/>
          <p:nvPr/>
        </p:nvSpPr>
        <p:spPr>
          <a:xfrm>
            <a:off x="2407887" y="2143006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FC7CDD1-FDCA-48FE-A3DE-1152668869D7}"/>
              </a:ext>
            </a:extLst>
          </p:cNvPr>
          <p:cNvSpPr/>
          <p:nvPr/>
        </p:nvSpPr>
        <p:spPr>
          <a:xfrm>
            <a:off x="1026645" y="3104523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F1FF3D-3523-414B-B8C8-C6DA0DE6CA9C}"/>
              </a:ext>
            </a:extLst>
          </p:cNvPr>
          <p:cNvSpPr/>
          <p:nvPr/>
        </p:nvSpPr>
        <p:spPr>
          <a:xfrm>
            <a:off x="2407887" y="3104523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AFBB561-7C8D-4682-A2E9-754D5CFA2FD0}"/>
              </a:ext>
            </a:extLst>
          </p:cNvPr>
          <p:cNvSpPr/>
          <p:nvPr/>
        </p:nvSpPr>
        <p:spPr>
          <a:xfrm>
            <a:off x="1026645" y="4066040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F9D4D55-D2EE-47A0-92AB-100682514FB4}"/>
              </a:ext>
            </a:extLst>
          </p:cNvPr>
          <p:cNvSpPr/>
          <p:nvPr/>
        </p:nvSpPr>
        <p:spPr>
          <a:xfrm>
            <a:off x="2407887" y="4066040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135266-912B-4238-BD0F-544E3AEE2650}"/>
              </a:ext>
            </a:extLst>
          </p:cNvPr>
          <p:cNvSpPr/>
          <p:nvPr/>
        </p:nvSpPr>
        <p:spPr>
          <a:xfrm>
            <a:off x="1927409" y="5027558"/>
            <a:ext cx="842683" cy="28238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더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7CCD45-F805-492F-A23F-CC57F1DA118C}"/>
              </a:ext>
            </a:extLst>
          </p:cNvPr>
          <p:cNvSpPr txBox="1"/>
          <p:nvPr/>
        </p:nvSpPr>
        <p:spPr>
          <a:xfrm>
            <a:off x="1548546" y="126505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공식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B259C37-0EFF-48EB-ADCF-3053DB01C281}"/>
              </a:ext>
            </a:extLst>
          </p:cNvPr>
          <p:cNvSpPr/>
          <p:nvPr/>
        </p:nvSpPr>
        <p:spPr>
          <a:xfrm>
            <a:off x="932507" y="2076335"/>
            <a:ext cx="2832669" cy="285148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dash"/>
              </a:ln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8213D-2884-40D3-B582-9E8152360E60}"/>
              </a:ext>
            </a:extLst>
          </p:cNvPr>
          <p:cNvSpPr txBox="1"/>
          <p:nvPr/>
        </p:nvSpPr>
        <p:spPr>
          <a:xfrm>
            <a:off x="684180" y="1226739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FCD65-78EA-47D8-81B9-E63D714C0ACF}"/>
              </a:ext>
            </a:extLst>
          </p:cNvPr>
          <p:cNvSpPr txBox="1"/>
          <p:nvPr/>
        </p:nvSpPr>
        <p:spPr>
          <a:xfrm>
            <a:off x="813173" y="1927050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110951-C54E-4B80-BA95-3B68520FE993}"/>
              </a:ext>
            </a:extLst>
          </p:cNvPr>
          <p:cNvSpPr/>
          <p:nvPr/>
        </p:nvSpPr>
        <p:spPr>
          <a:xfrm>
            <a:off x="942151" y="1612095"/>
            <a:ext cx="679753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인기순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5D8B7CE-F75A-4995-9D62-3BCE2C8FF506}"/>
              </a:ext>
            </a:extLst>
          </p:cNvPr>
          <p:cNvSpPr/>
          <p:nvPr/>
        </p:nvSpPr>
        <p:spPr>
          <a:xfrm>
            <a:off x="1661172" y="1612095"/>
            <a:ext cx="679753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최신순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AA357E3-B6D1-48C5-B1E8-8AA8FE66BE97}"/>
              </a:ext>
            </a:extLst>
          </p:cNvPr>
          <p:cNvSpPr/>
          <p:nvPr/>
        </p:nvSpPr>
        <p:spPr>
          <a:xfrm>
            <a:off x="2380193" y="1612095"/>
            <a:ext cx="679753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난이도순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CA015C-2A87-497D-B290-D0B14DDFC076}"/>
              </a:ext>
            </a:extLst>
          </p:cNvPr>
          <p:cNvSpPr txBox="1"/>
          <p:nvPr/>
        </p:nvSpPr>
        <p:spPr>
          <a:xfrm>
            <a:off x="1742290" y="4798504"/>
            <a:ext cx="23308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0C95C96-8048-47B0-BD1C-D019DC6E618D}"/>
              </a:ext>
            </a:extLst>
          </p:cNvPr>
          <p:cNvGrpSpPr/>
          <p:nvPr/>
        </p:nvGrpSpPr>
        <p:grpSpPr>
          <a:xfrm>
            <a:off x="4489331" y="1927050"/>
            <a:ext cx="3545521" cy="2338444"/>
            <a:chOff x="5287691" y="2201284"/>
            <a:chExt cx="2094722" cy="161544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1A868CE-C837-490B-9570-1381E945F259}"/>
                </a:ext>
              </a:extLst>
            </p:cNvPr>
            <p:cNvSpPr/>
            <p:nvPr/>
          </p:nvSpPr>
          <p:spPr>
            <a:xfrm>
              <a:off x="5287691" y="2201284"/>
              <a:ext cx="2094722" cy="1615440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FC4BB81-6F1F-417E-B31F-E96501567A39}"/>
                </a:ext>
              </a:extLst>
            </p:cNvPr>
            <p:cNvSpPr/>
            <p:nvPr/>
          </p:nvSpPr>
          <p:spPr>
            <a:xfrm>
              <a:off x="5424322" y="2319017"/>
              <a:ext cx="732109" cy="31750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ex)</a:t>
              </a:r>
              <a:r>
                <a:rPr lang="ko-KR" altLang="en-US" sz="1050" dirty="0">
                  <a:solidFill>
                    <a:schemeClr val="tx1"/>
                  </a:solidFill>
                </a:rPr>
                <a:t>마감</a:t>
              </a:r>
              <a:r>
                <a:rPr lang="en-US" altLang="ko-KR" sz="1050" dirty="0">
                  <a:solidFill>
                    <a:schemeClr val="tx1"/>
                  </a:solidFill>
                </a:rPr>
                <a:t>/</a:t>
              </a:r>
              <a:r>
                <a:rPr lang="ko-KR" altLang="en-US" sz="1050" dirty="0">
                  <a:solidFill>
                    <a:schemeClr val="tx1"/>
                  </a:solidFill>
                </a:rPr>
                <a:t>시작 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n</a:t>
              </a:r>
              <a:r>
                <a:rPr lang="ko-KR" altLang="en-US" sz="1050" dirty="0">
                  <a:solidFill>
                    <a:schemeClr val="tx1"/>
                  </a:solidFill>
                </a:rPr>
                <a:t>일전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7A8A0C1-0FAF-4F17-A12E-9E99F5DE8414}"/>
                </a:ext>
              </a:extLst>
            </p:cNvPr>
            <p:cNvSpPr/>
            <p:nvPr/>
          </p:nvSpPr>
          <p:spPr>
            <a:xfrm>
              <a:off x="5424321" y="2754156"/>
              <a:ext cx="732109" cy="90852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6122647-B4DB-473F-A7DD-FE8414AB43CF}"/>
                </a:ext>
              </a:extLst>
            </p:cNvPr>
            <p:cNvSpPr/>
            <p:nvPr/>
          </p:nvSpPr>
          <p:spPr>
            <a:xfrm>
              <a:off x="6202249" y="2319017"/>
              <a:ext cx="1061720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200" dirty="0">
                  <a:solidFill>
                    <a:schemeClr val="tx1"/>
                  </a:solidFill>
                </a:rPr>
                <a:t> 제목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4141BA9-3998-44B6-83B4-2B14E9B94237}"/>
                </a:ext>
              </a:extLst>
            </p:cNvPr>
            <p:cNvSpPr/>
            <p:nvPr/>
          </p:nvSpPr>
          <p:spPr>
            <a:xfrm>
              <a:off x="6214411" y="2748497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간략 정보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ex1) n</a:t>
              </a:r>
              <a:r>
                <a:rPr lang="ko-KR" altLang="en-US" sz="900" dirty="0">
                  <a:solidFill>
                    <a:schemeClr val="tx1"/>
                  </a:solidFill>
                </a:rPr>
                <a:t>일 금연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ex2)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>
                  <a:solidFill>
                    <a:schemeClr val="tx1"/>
                  </a:solidFill>
                </a:rPr>
                <a:t>n</a:t>
              </a:r>
              <a:r>
                <a:rPr lang="ko-KR" altLang="en-US" sz="900" dirty="0">
                  <a:solidFill>
                    <a:schemeClr val="tx1"/>
                  </a:solidFill>
                </a:rPr>
                <a:t>일간 평소 흡연량 </a:t>
              </a:r>
              <a:r>
                <a:rPr lang="en-US" altLang="ko-KR" sz="900" dirty="0">
                  <a:solidFill>
                    <a:schemeClr val="tx1"/>
                  </a:solidFill>
                </a:rPr>
                <a:t>n0%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3E25E68-FE90-449C-909A-C9D18264747F}"/>
                </a:ext>
              </a:extLst>
            </p:cNvPr>
            <p:cNvSpPr/>
            <p:nvPr/>
          </p:nvSpPr>
          <p:spPr>
            <a:xfrm>
              <a:off x="6214411" y="3070634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신청자 현황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ex)</a:t>
              </a:r>
              <a:r>
                <a:rPr lang="ko-KR" altLang="en-US" sz="1100" dirty="0">
                  <a:solidFill>
                    <a:schemeClr val="tx1"/>
                  </a:solidFill>
                </a:rPr>
                <a:t>현재</a:t>
              </a:r>
              <a:r>
                <a:rPr lang="en-US" altLang="ko-KR" sz="1100" dirty="0">
                  <a:solidFill>
                    <a:schemeClr val="tx1"/>
                  </a:solidFill>
                </a:rPr>
                <a:t> n</a:t>
              </a:r>
              <a:r>
                <a:rPr lang="ko-KR" altLang="en-US" sz="1100" dirty="0">
                  <a:solidFill>
                    <a:schemeClr val="tx1"/>
                  </a:solidFill>
                </a:rPr>
                <a:t>명</a:t>
              </a:r>
              <a:r>
                <a:rPr lang="en-US" altLang="ko-KR" sz="1100" dirty="0">
                  <a:solidFill>
                    <a:schemeClr val="tx1"/>
                  </a:solidFill>
                </a:rPr>
                <a:t>/n0</a:t>
              </a:r>
              <a:r>
                <a:rPr lang="ko-KR" altLang="en-US" sz="1100" dirty="0">
                  <a:solidFill>
                    <a:schemeClr val="tx1"/>
                  </a:solidFill>
                </a:rPr>
                <a:t>명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8F3DE05-2254-49AE-B483-30691210FFBC}"/>
                </a:ext>
              </a:extLst>
            </p:cNvPr>
            <p:cNvSpPr/>
            <p:nvPr/>
          </p:nvSpPr>
          <p:spPr>
            <a:xfrm>
              <a:off x="6214411" y="3392772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100" dirty="0">
                  <a:solidFill>
                    <a:schemeClr val="tx1"/>
                  </a:solidFill>
                </a:rPr>
                <a:t> 기간</a:t>
              </a:r>
            </a:p>
          </p:txBody>
        </p: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6557D79-70FA-4E25-900A-6A8979912B7E}"/>
              </a:ext>
            </a:extLst>
          </p:cNvPr>
          <p:cNvSpPr/>
          <p:nvPr/>
        </p:nvSpPr>
        <p:spPr>
          <a:xfrm>
            <a:off x="3099214" y="1612095"/>
            <a:ext cx="679753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난이도순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AB64068-3986-40ED-B996-528CF4E5DA06}"/>
              </a:ext>
            </a:extLst>
          </p:cNvPr>
          <p:cNvSpPr/>
          <p:nvPr/>
        </p:nvSpPr>
        <p:spPr>
          <a:xfrm>
            <a:off x="896469" y="1548057"/>
            <a:ext cx="2868707" cy="47287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dash"/>
              </a:ln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51DE76D-63E4-4CA6-A4D2-CC3EA0C7DE0D}"/>
              </a:ext>
            </a:extLst>
          </p:cNvPr>
          <p:cNvSpPr/>
          <p:nvPr/>
        </p:nvSpPr>
        <p:spPr>
          <a:xfrm rot="19010413">
            <a:off x="4189938" y="1950817"/>
            <a:ext cx="877708" cy="242816"/>
          </a:xfrm>
          <a:prstGeom prst="ellipse">
            <a:avLst/>
          </a:prstGeom>
          <a:noFill/>
          <a:ln w="38100">
            <a:solidFill>
              <a:srgbClr val="99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참여중</a:t>
            </a:r>
            <a:endParaRPr lang="ko-KR" altLang="en-US" sz="11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49F307B-8A53-49FB-BDD9-015A09E8768E}"/>
              </a:ext>
            </a:extLst>
          </p:cNvPr>
          <p:cNvCxnSpPr>
            <a:cxnSpLocks/>
            <a:endCxn id="55" idx="0"/>
          </p:cNvCxnSpPr>
          <p:nvPr/>
        </p:nvCxnSpPr>
        <p:spPr>
          <a:xfrm flipV="1">
            <a:off x="3676207" y="1983664"/>
            <a:ext cx="869538" cy="1593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4E7E67C-D088-44DC-BFD5-2D3ADB80F7E9}"/>
              </a:ext>
            </a:extLst>
          </p:cNvPr>
          <p:cNvCxnSpPr>
            <a:cxnSpLocks/>
          </p:cNvCxnSpPr>
          <p:nvPr/>
        </p:nvCxnSpPr>
        <p:spPr>
          <a:xfrm>
            <a:off x="3676207" y="2949376"/>
            <a:ext cx="869538" cy="111086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2091</Words>
  <Application>Microsoft Office PowerPoint</Application>
  <PresentationFormat>와이드스크린</PresentationFormat>
  <Paragraphs>779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UI 및 화면 설계  Ver. 0.1 </vt:lpstr>
      <vt:lpstr>User 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및 화면 설계  Ver. 1.0  </dc:title>
  <dc:creator>김민기</dc:creator>
  <cp:lastModifiedBy>김민기</cp:lastModifiedBy>
  <cp:revision>40</cp:revision>
  <dcterms:created xsi:type="dcterms:W3CDTF">2022-03-05T01:45:48Z</dcterms:created>
  <dcterms:modified xsi:type="dcterms:W3CDTF">2022-03-12T00:11:15Z</dcterms:modified>
</cp:coreProperties>
</file>