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7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17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56149-FDE3-4792-B8E8-CCF310B2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45114-9F56-48AF-9E82-EBB8354A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7F165-4ED2-4DAB-8191-E31D0BE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53AF-3790-474B-B178-5B0294C3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33DF6-9E98-48E3-8D59-A841C6B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A5C5-B3C7-40F9-A2A1-7B3E79A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9025C-D2D5-438C-935D-F8C04932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0DD3D-FBB4-4256-A62F-F2B8C95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1A469-4BF9-45D1-9AE2-F6757658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93DA5-C43D-4898-8BAB-CEC3AC99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09A9ED-65B4-4C1C-8427-C96300C82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0359A-8487-4BCC-ACA7-58995F47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59E2-1A4C-44D1-863F-EDA51483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58791-F734-4B84-BDFD-EC96C9B6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16C3-1134-4CD1-8D25-0B3FC09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96695-CB2C-48FE-9386-979635B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E3E72-2E2C-4093-8213-24777B77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B20F-4E96-473E-A395-85A5EC5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1156-2658-4A30-8886-06DE6D8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0D7BE-99F7-4617-A9E9-4E196BE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B080-5A02-4A61-A673-BB66E9F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975D-7752-4A53-AF5E-0F338A1A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A5BD0-77CA-4DED-B6F0-E4BBCB88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2DC0-8E4F-46AB-8E99-59D76B4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BBEB-85B2-4D46-8E46-1F35C9B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50963-A551-4FF4-A42A-E44C74E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00111-1F01-4FD4-9E29-6943E2ECB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F76E1-BFB9-4670-9E43-E72A51BD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9B384-78DF-4A6B-AE24-1F0E9AB9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FEA8D-4755-4A14-BC43-1AD4C58C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DAC7E-CD02-4E98-99B7-1C0CA730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7A6E-BDD2-4997-9520-8F873E7E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35A4C-03FC-4B16-8BBC-AEEF4667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2E239-1603-4D8C-B023-44CA5BF7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8260D-1600-447F-9611-7FBFFFF4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7CF35-6BEF-4E5F-B5D6-545F32F7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984B0-9198-4A74-BEE7-92AB8761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6B1C4-8383-435F-BC57-511FCD3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6BAB25-8F4F-4371-A81F-42481D56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20E4-5982-4F0B-A4FC-A0FEB2AA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1B5D1-3147-479E-A57D-B26C50D7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66E45-9D3F-42D7-8272-931D9F39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B9F8A-8201-4117-8E73-C548CE5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CC5C5F-5B21-4594-B8A2-FCAA7385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87D1FC-51D2-4293-AA5A-3643592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EC2D3-7B8F-44AD-8CBD-E37594E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6996-43B7-4DCB-A480-33882D3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231F-55EE-4BB9-AB53-34A423C2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2BBDC-01E4-4400-8EC0-0102E3FE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DD79C-3FAB-4C00-A7A4-A9FBDF4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49B48-8E63-40C3-A1D4-26584BB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DD765-BF66-4609-93D5-491ED2C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35D1-DBC6-4711-AE8B-81DF3B8C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30F02-7218-454A-9314-7269D0A4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65D2-FD14-4021-84B6-2C48612D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6DA0E-5B9B-47A4-9A60-4DEF7EC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4F0DA-9A9D-4C76-871E-1969D0E6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BEF10-F460-4FB4-B4AA-2898AE7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7DDB9-717B-4117-902B-29D20376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AF9CE-6901-4465-8FE6-0BAD656C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B65A0-41E1-4CC2-B02E-C0B71C9D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6F5FB-D945-42BA-8E73-40531D4B3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EF345-379F-48B3-A782-C0008046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3" Type="http://schemas.openxmlformats.org/officeDocument/2006/relationships/image" Target="../media/image12.png"></Relationship><Relationship Id="rId18" Type="http://schemas.openxmlformats.org/officeDocument/2006/relationships/image" Target="../media/image17.png"></Relationship><Relationship Id="rId26" Type="http://schemas.openxmlformats.org/officeDocument/2006/relationships/image" Target="../media/image25.png"></Relationship><Relationship Id="rId3" Type="http://schemas.openxmlformats.org/officeDocument/2006/relationships/image" Target="../media/image2.svg"></Relationship><Relationship Id="rId21" Type="http://schemas.openxmlformats.org/officeDocument/2006/relationships/image" Target="../media/image20.svg"></Relationship><Relationship Id="rId7" Type="http://schemas.openxmlformats.org/officeDocument/2006/relationships/image" Target="../media/image6.svg"></Relationship><Relationship Id="rId12" Type="http://schemas.openxmlformats.org/officeDocument/2006/relationships/image" Target="../media/image11.png"></Relationship><Relationship Id="rId17" Type="http://schemas.openxmlformats.org/officeDocument/2006/relationships/image" Target="../media/image16.png"></Relationship><Relationship Id="rId25" Type="http://schemas.openxmlformats.org/officeDocument/2006/relationships/image" Target="../media/image24.png"></Relationship><Relationship Id="rId33" Type="http://schemas.openxmlformats.org/officeDocument/2006/relationships/image" Target="../media/image32.png"></Relationship><Relationship Id="rId2" Type="http://schemas.openxmlformats.org/officeDocument/2006/relationships/image" Target="../media/image1.png"></Relationship><Relationship Id="rId16" Type="http://schemas.openxmlformats.org/officeDocument/2006/relationships/image" Target="../media/image15.png"></Relationship><Relationship Id="rId20" Type="http://schemas.openxmlformats.org/officeDocument/2006/relationships/image" Target="../media/image19.png"></Relationship><Relationship Id="rId29" Type="http://schemas.openxmlformats.org/officeDocument/2006/relationships/image" Target="../media/image28.png"></Relationship><Relationship Id="rId6" Type="http://schemas.openxmlformats.org/officeDocument/2006/relationships/image" Target="../media/image5.png"></Relationship><Relationship Id="rId11" Type="http://schemas.openxmlformats.org/officeDocument/2006/relationships/image" Target="../media/image10.svg"></Relationship><Relationship Id="rId24" Type="http://schemas.openxmlformats.org/officeDocument/2006/relationships/image" Target="../media/image23.png"></Relationship><Relationship Id="rId32" Type="http://schemas.openxmlformats.org/officeDocument/2006/relationships/image" Target="../media/image31.png"></Relationship><Relationship Id="rId5" Type="http://schemas.openxmlformats.org/officeDocument/2006/relationships/image" Target="../media/image4.png"></Relationship><Relationship Id="rId15" Type="http://schemas.openxmlformats.org/officeDocument/2006/relationships/image" Target="../media/image14.svg"></Relationship><Relationship Id="rId23" Type="http://schemas.openxmlformats.org/officeDocument/2006/relationships/image" Target="../media/image22.png"></Relationship><Relationship Id="rId28" Type="http://schemas.openxmlformats.org/officeDocument/2006/relationships/image" Target="../media/image27.png"></Relationship><Relationship Id="rId10" Type="http://schemas.openxmlformats.org/officeDocument/2006/relationships/image" Target="../media/image9.png"></Relationship><Relationship Id="rId19" Type="http://schemas.openxmlformats.org/officeDocument/2006/relationships/image" Target="../media/image18.svg"></Relationship><Relationship Id="rId31" Type="http://schemas.openxmlformats.org/officeDocument/2006/relationships/image" Target="../media/image30.png"></Relationship><Relationship Id="rId4" Type="http://schemas.openxmlformats.org/officeDocument/2006/relationships/image" Target="../media/image3.png"></Relationship><Relationship Id="rId9" Type="http://schemas.openxmlformats.org/officeDocument/2006/relationships/image" Target="../media/image8.svg"></Relationship><Relationship Id="rId14" Type="http://schemas.openxmlformats.org/officeDocument/2006/relationships/image" Target="../media/image13.png"></Relationship><Relationship Id="rId22" Type="http://schemas.openxmlformats.org/officeDocument/2006/relationships/image" Target="../media/image21.png"></Relationship><Relationship Id="rId27" Type="http://schemas.openxmlformats.org/officeDocument/2006/relationships/image" Target="../media/image26.png"></Relationship><Relationship Id="rId30" Type="http://schemas.openxmlformats.org/officeDocument/2006/relationships/image" Target="../media/image29.png"></Relationship><Relationship Id="rId8" Type="http://schemas.openxmlformats.org/officeDocument/2006/relationships/image" Target="../media/image7.png"></Relationship><Relationship Id="rId34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image" Target="../media/image7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11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image13.png"></Relationship><Relationship Id="rId11" Type="http://schemas.openxmlformats.org/officeDocument/2006/relationships/image" Target="../media/image15.png"></Relationship><Relationship Id="rId12" Type="http://schemas.openxmlformats.org/officeDocument/2006/relationships/image" Target="../media/image16.png"></Relationship><Relationship Id="rId13" Type="http://schemas.openxmlformats.org/officeDocument/2006/relationships/image" Target="../media/image17.png"></Relationship><Relationship Id="rId14" Type="http://schemas.openxmlformats.org/officeDocument/2006/relationships/image" Target="../media/image19.png"></Relationship><Relationship Id="rId15" Type="http://schemas.openxmlformats.org/officeDocument/2006/relationships/image" Target="../media/image21.png"></Relationship><Relationship Id="rId16" Type="http://schemas.openxmlformats.org/officeDocument/2006/relationships/image" Target="../media/image22.png"></Relationship><Relationship Id="rId17" Type="http://schemas.openxmlformats.org/officeDocument/2006/relationships/image" Target="../media/image23.png"></Relationship><Relationship Id="rId18" Type="http://schemas.openxmlformats.org/officeDocument/2006/relationships/image" Target="../media/image24.png"></Relationship><Relationship Id="rId19" Type="http://schemas.openxmlformats.org/officeDocument/2006/relationships/image" Target="../media/image25.png"></Relationship><Relationship Id="rId20" Type="http://schemas.openxmlformats.org/officeDocument/2006/relationships/image" Target="../media/image26.png"></Relationship><Relationship Id="rId21" Type="http://schemas.openxmlformats.org/officeDocument/2006/relationships/image" Target="../media/image27.png"></Relationship><Relationship Id="rId22" Type="http://schemas.openxmlformats.org/officeDocument/2006/relationships/image" Target="../media/image28.png"></Relationship><Relationship Id="rId23" Type="http://schemas.openxmlformats.org/officeDocument/2006/relationships/image" Target="../media/image29.png"></Relationship><Relationship Id="rId24" Type="http://schemas.openxmlformats.org/officeDocument/2006/relationships/image" Target="../media/image30.png"></Relationship><Relationship Id="rId25" Type="http://schemas.openxmlformats.org/officeDocument/2006/relationships/image" Target="../media/image31.png"></Relationship><Relationship Id="rId26" Type="http://schemas.openxmlformats.org/officeDocument/2006/relationships/image" Target="../media/image3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B830CD98-49A0-4880-8860-02F61B0872B1}"/>
              </a:ext>
            </a:extLst>
          </p:cNvPr>
          <p:cNvSpPr/>
          <p:nvPr/>
        </p:nvSpPr>
        <p:spPr>
          <a:xfrm>
            <a:off x="9140825" y="3507740"/>
            <a:ext cx="2069465" cy="7969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0EB50BD4-4065-4755-AAF6-36A84B636295}"/>
              </a:ext>
            </a:extLst>
          </p:cNvPr>
          <p:cNvSpPr/>
          <p:nvPr/>
        </p:nvSpPr>
        <p:spPr>
          <a:xfrm>
            <a:off x="9140825" y="1976755"/>
            <a:ext cx="2069465" cy="8013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749935" y="110426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230695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17D32D96-B5E1-FF4C-BF4F-2713CD93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570420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800860" y="415290"/>
            <a:ext cx="10140315" cy="6309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00860" y="415290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181860" y="935355"/>
            <a:ext cx="9518015" cy="56654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1225" y="929005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562225" y="1554480"/>
            <a:ext cx="8879840" cy="298831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2225" y="1555750"/>
            <a:ext cx="381000" cy="381000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2C472D9-E60C-42A2-B5FE-A1D71B32784E}"/>
              </a:ext>
            </a:extLst>
          </p:cNvPr>
          <p:cNvSpPr/>
          <p:nvPr/>
        </p:nvSpPr>
        <p:spPr>
          <a:xfrm>
            <a:off x="2520315" y="4688205"/>
            <a:ext cx="3737610" cy="15792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B024DB49-7EBD-43E2-A4C1-603E16ABBB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15" y="4689475"/>
            <a:ext cx="481330" cy="481330"/>
          </a:xfrm>
          <a:prstGeom prst="rect">
            <a:avLst/>
          </a:prstGeom>
        </p:spPr>
      </p:pic>
      <p:pic>
        <p:nvPicPr>
          <p:cNvPr id="1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90" y="99377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15" y="488632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148330" y="2475230"/>
            <a:ext cx="2002155" cy="10947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8965" y="2477135"/>
            <a:ext cx="381000" cy="3810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8886190" y="1657985"/>
            <a:ext cx="2404110" cy="12757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1a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945ED4F-3F7E-4F2C-89CE-C55523C5DE86}"/>
              </a:ext>
            </a:extLst>
          </p:cNvPr>
          <p:cNvSpPr/>
          <p:nvPr/>
        </p:nvSpPr>
        <p:spPr>
          <a:xfrm>
            <a:off x="8886190" y="3192145"/>
            <a:ext cx="2404110" cy="11976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1b</a:t>
            </a: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65" y="980440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15" y="230695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53">
            <a:extLst>
              <a:ext uri="{FF2B5EF4-FFF2-40B4-BE49-F238E27FC236}">
                <a16:creationId xmlns:a16="http://schemas.microsoft.com/office/drawing/2014/main" id="{95D5164F-D825-4315-9C35-1C721780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70" y="387350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38">
            <a:extLst>
              <a:ext uri="{FF2B5EF4-FFF2-40B4-BE49-F238E27FC236}">
                <a16:creationId xmlns:a16="http://schemas.microsoft.com/office/drawing/2014/main" id="{76AEC116-55CE-1D4E-8FD0-B5E68234CDC7}"/>
              </a:ext>
            </a:extLst>
          </p:cNvPr>
          <p:cNvSpPr/>
          <p:nvPr/>
        </p:nvSpPr>
        <p:spPr>
          <a:xfrm>
            <a:off x="5673090" y="1734185"/>
            <a:ext cx="2806700" cy="249872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Beanstalk container</a:t>
            </a:r>
          </a:p>
        </p:txBody>
      </p:sp>
      <p:pic>
        <p:nvPicPr>
          <p:cNvPr id="25" name="Graphic 42">
            <a:extLst>
              <a:ext uri="{FF2B5EF4-FFF2-40B4-BE49-F238E27FC236}">
                <a16:creationId xmlns:a16="http://schemas.microsoft.com/office/drawing/2014/main" id="{D390B23C-EF93-5948-9566-B66E705B10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3090" y="1734185"/>
            <a:ext cx="381000" cy="381000"/>
          </a:xfrm>
          <a:prstGeom prst="rect">
            <a:avLst/>
          </a:prstGeom>
        </p:spPr>
      </p:pic>
      <p:sp>
        <p:nvSpPr>
          <p:cNvPr id="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16955" y="2123440"/>
            <a:ext cx="2010410" cy="8159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22035" y="2124710"/>
            <a:ext cx="381000" cy="381000"/>
          </a:xfrm>
          <a:prstGeom prst="rect">
            <a:avLst/>
          </a:prstGeom>
        </p:spPr>
      </p:pic>
      <p:sp>
        <p:nvSpPr>
          <p:cNvPr id="28" name="Rectangle 7">
            <a:extLst>
              <a:ext uri="{FF2B5EF4-FFF2-40B4-BE49-F238E27FC236}">
                <a16:creationId xmlns:a16="http://schemas.microsoft.com/office/drawing/2014/main" id="{46BDCF3F-CC88-4D1B-A392-33A88806A087}"/>
              </a:ext>
            </a:extLst>
          </p:cNvPr>
          <p:cNvSpPr/>
          <p:nvPr/>
        </p:nvSpPr>
        <p:spPr>
          <a:xfrm>
            <a:off x="6102985" y="3084830"/>
            <a:ext cx="2024380" cy="960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1">
            <a:extLst>
              <a:ext uri="{FF2B5EF4-FFF2-40B4-BE49-F238E27FC236}">
                <a16:creationId xmlns:a16="http://schemas.microsoft.com/office/drawing/2014/main" id="{240CEAC2-A828-4324-ADE4-0E1AFBCA36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4890" y="3084830"/>
            <a:ext cx="381000" cy="381000"/>
          </a:xfrm>
          <a:prstGeom prst="rect">
            <a:avLst/>
          </a:prstGeom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35" y="980440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55" y="245872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0333C83E-2554-425B-B09F-A0C526D2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60235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965A893-9986-4298-99D8-99A6896C90D3}"/>
              </a:ext>
            </a:extLst>
          </p:cNvPr>
          <p:cNvSpPr/>
          <p:nvPr/>
        </p:nvSpPr>
        <p:spPr>
          <a:xfrm>
            <a:off x="3582035" y="5030470"/>
            <a:ext cx="2091055" cy="10166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9">
            <a:extLst>
              <a:ext uri="{FF2B5EF4-FFF2-40B4-BE49-F238E27FC236}">
                <a16:creationId xmlns:a16="http://schemas.microsoft.com/office/drawing/2014/main" id="{8BA5EF77-4E02-4B7A-8098-ACC0E8724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82670" y="5031740"/>
            <a:ext cx="381000" cy="381000"/>
          </a:xfrm>
          <a:prstGeom prst="rect">
            <a:avLst/>
          </a:prstGeom>
        </p:spPr>
      </p:pic>
      <p:pic>
        <p:nvPicPr>
          <p:cNvPr id="38" name="Graphic 60">
            <a:extLst>
              <a:ext uri="{FF2B5EF4-FFF2-40B4-BE49-F238E27FC236}">
                <a16:creationId xmlns:a16="http://schemas.microsoft.com/office/drawing/2014/main" id="{AB5F35F8-3A26-459F-B4FB-A2991654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85" y="280416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0">
            <a:extLst>
              <a:ext uri="{FF2B5EF4-FFF2-40B4-BE49-F238E27FC236}">
                <a16:creationId xmlns:a16="http://schemas.microsoft.com/office/drawing/2014/main" id="{71769BD1-7D62-45A1-8815-BAE32784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5" y="534162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05" y="99250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5" y="244411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0">
            <a:extLst>
              <a:ext uri="{FF2B5EF4-FFF2-40B4-BE49-F238E27FC236}">
                <a16:creationId xmlns:a16="http://schemas.microsoft.com/office/drawing/2014/main" id="{0535D99C-4B21-4D0A-926B-C109DC82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65" y="543306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05" y="173418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75" y="310451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70" y="384937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557212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1">
            <a:extLst>
              <a:ext uri="{FF2B5EF4-FFF2-40B4-BE49-F238E27FC236}">
                <a16:creationId xmlns:a16="http://schemas.microsoft.com/office/drawing/2014/main" id="{ECA7971B-10B3-448F-B245-B8C76AD3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0" y="503872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41">
            <a:extLst>
              <a:ext uri="{FF2B5EF4-FFF2-40B4-BE49-F238E27FC236}">
                <a16:creationId xmlns:a16="http://schemas.microsoft.com/office/drawing/2014/main" id="{C8A77E20-7818-449C-8641-A6DF40B9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10" y="253365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1">
            <a:extLst>
              <a:ext uri="{FF2B5EF4-FFF2-40B4-BE49-F238E27FC236}">
                <a16:creationId xmlns:a16="http://schemas.microsoft.com/office/drawing/2014/main" id="{0DC79609-DCCC-4761-B417-0F70590A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30" y="215773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1">
            <a:extLst>
              <a:ext uri="{FF2B5EF4-FFF2-40B4-BE49-F238E27FC236}">
                <a16:creationId xmlns:a16="http://schemas.microsoft.com/office/drawing/2014/main" id="{7A2EA6C2-E98A-4205-90B3-268A4BE9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15" y="356489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E54AD0C9-AE86-47F6-BC6E-1D219E7E60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45270" y="1978025"/>
            <a:ext cx="381000" cy="381000"/>
          </a:xfrm>
          <a:prstGeom prst="rect">
            <a:avLst/>
          </a:prstGeom>
        </p:spPr>
      </p:pic>
      <p:pic>
        <p:nvPicPr>
          <p:cNvPr id="54" name="Graphic 21">
            <a:extLst>
              <a:ext uri="{FF2B5EF4-FFF2-40B4-BE49-F238E27FC236}">
                <a16:creationId xmlns:a16="http://schemas.microsoft.com/office/drawing/2014/main" id="{E325DA2C-76AD-4316-B6E1-72BA95FA90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45270" y="3509010"/>
            <a:ext cx="381000" cy="381000"/>
          </a:xfrm>
          <a:prstGeom prst="rect">
            <a:avLst/>
          </a:prstGeom>
        </p:spPr>
      </p:pic>
      <p:pic>
        <p:nvPicPr>
          <p:cNvPr id="55" name="Graphic 41">
            <a:extLst>
              <a:ext uri="{FF2B5EF4-FFF2-40B4-BE49-F238E27FC236}">
                <a16:creationId xmlns:a16="http://schemas.microsoft.com/office/drawing/2014/main" id="{10F3BF44-9D77-4FD5-8029-0C6A4BEF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15" y="201358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66AB5653-C40D-4588-9187-342A801C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506476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85" y="980440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20941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20" y="4592955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/>
          <a:srcRect/>
          <a:stretch/>
        </p:blipFill>
        <p:spPr bwMode="auto">
          <a:xfrm>
            <a:off x="9100185" y="980440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90" y="5058410"/>
            <a:ext cx="36004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8479790" y="2295525"/>
            <a:ext cx="406400" cy="687705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9">
            <a:extLst>
              <a:ext uri="{FF2B5EF4-FFF2-40B4-BE49-F238E27FC236}">
                <a16:creationId xmlns:a16="http://schemas.microsoft.com/office/drawing/2014/main" id="{0D27629E-B1D3-4C55-9E5A-B8E3C50DBE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930275" y="1464310"/>
            <a:ext cx="4445" cy="8426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9">
            <a:extLst>
              <a:ext uri="{FF2B5EF4-FFF2-40B4-BE49-F238E27FC236}">
                <a16:creationId xmlns:a16="http://schemas.microsoft.com/office/drawing/2014/main" id="{7B0C1F3D-CA61-4817-95D0-0DF45695781C}"/>
              </a:ext>
            </a:extLst>
          </p:cNvPr>
          <p:cNvCxnSpPr>
            <a:cxnSpLocks/>
            <a:stCxn id="56" idx="2"/>
            <a:endCxn id="6" idx="0"/>
          </p:cNvCxnSpPr>
          <p:nvPr/>
        </p:nvCxnSpPr>
        <p:spPr>
          <a:xfrm>
            <a:off x="842645" y="5424805"/>
            <a:ext cx="0" cy="27940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0">
            <a:extLst>
              <a:ext uri="{FF2B5EF4-FFF2-40B4-BE49-F238E27FC236}">
                <a16:creationId xmlns:a16="http://schemas.microsoft.com/office/drawing/2014/main" id="{7F005C83-708E-41B7-BAD4-0498D1B181C4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>
            <a:off x="1022985" y="5245100"/>
            <a:ext cx="1313180" cy="36830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">
            <a:extLst>
              <a:ext uri="{FF2B5EF4-FFF2-40B4-BE49-F238E27FC236}">
                <a16:creationId xmlns:a16="http://schemas.microsoft.com/office/drawing/2014/main" id="{F4DAFE0A-F91C-4E1A-879D-8C2E44784789}"/>
              </a:ext>
            </a:extLst>
          </p:cNvPr>
          <p:cNvCxnSpPr>
            <a:cxnSpLocks/>
            <a:stCxn id="42" idx="1"/>
            <a:endCxn id="58" idx="3"/>
          </p:cNvCxnSpPr>
          <p:nvPr/>
        </p:nvCxnSpPr>
        <p:spPr>
          <a:xfrm rot="10800000">
            <a:off x="2179320" y="4389755"/>
            <a:ext cx="156845" cy="12236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665ECA91-4D3B-4914-AB47-C0B305B55DA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2179320" y="4831080"/>
            <a:ext cx="156845" cy="78168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0">
            <a:extLst>
              <a:ext uri="{FF2B5EF4-FFF2-40B4-BE49-F238E27FC236}">
                <a16:creationId xmlns:a16="http://schemas.microsoft.com/office/drawing/2014/main" id="{06EEAF54-7FDC-4530-B0B5-F5E5C6A6D13D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1114425" y="2486660"/>
            <a:ext cx="1287780" cy="13716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0">
            <a:extLst>
              <a:ext uri="{FF2B5EF4-FFF2-40B4-BE49-F238E27FC236}">
                <a16:creationId xmlns:a16="http://schemas.microsoft.com/office/drawing/2014/main" id="{5B5B092F-075A-4941-A201-287A648C3DE4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2762250" y="1914525"/>
            <a:ext cx="1202055" cy="709930"/>
          </a:xfrm>
          <a:prstGeom prst="bentConnector3">
            <a:avLst>
              <a:gd name="adj1" fmla="val 1433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0">
            <a:extLst>
              <a:ext uri="{FF2B5EF4-FFF2-40B4-BE49-F238E27FC236}">
                <a16:creationId xmlns:a16="http://schemas.microsoft.com/office/drawing/2014/main" id="{605AC794-A6A4-4B7F-8B45-2D3A9372F2B2}"/>
              </a:ext>
            </a:extLst>
          </p:cNvPr>
          <p:cNvCxnSpPr>
            <a:cxnSpLocks/>
            <a:stCxn id="45" idx="3"/>
            <a:endCxn id="24" idx="1"/>
          </p:cNvCxnSpPr>
          <p:nvPr/>
        </p:nvCxnSpPr>
        <p:spPr>
          <a:xfrm flipV="1">
            <a:off x="4323715" y="2983865"/>
            <a:ext cx="1349375" cy="1045845"/>
          </a:xfrm>
          <a:prstGeom prst="bentConnector3">
            <a:avLst>
              <a:gd name="adj1" fmla="val 7682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>
            <a:extLst>
              <a:ext uri="{FF2B5EF4-FFF2-40B4-BE49-F238E27FC236}">
                <a16:creationId xmlns:a16="http://schemas.microsoft.com/office/drawing/2014/main" id="{50BE6539-3A34-4DAD-8F47-7BD36180286B}"/>
              </a:ext>
            </a:extLst>
          </p:cNvPr>
          <p:cNvCxnSpPr>
            <a:cxnSpLocks/>
            <a:stCxn id="45" idx="0"/>
            <a:endCxn id="17" idx="2"/>
          </p:cNvCxnSpPr>
          <p:nvPr/>
        </p:nvCxnSpPr>
        <p:spPr>
          <a:xfrm flipV="1">
            <a:off x="4144010" y="3569970"/>
            <a:ext cx="5715" cy="27940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">
            <a:extLst>
              <a:ext uri="{FF2B5EF4-FFF2-40B4-BE49-F238E27FC236}">
                <a16:creationId xmlns:a16="http://schemas.microsoft.com/office/drawing/2014/main" id="{92A686E4-82EC-4D79-9F50-CC280F423F53}"/>
              </a:ext>
            </a:extLst>
          </p:cNvPr>
          <p:cNvCxnSpPr>
            <a:cxnSpLocks/>
            <a:stCxn id="17" idx="0"/>
            <a:endCxn id="43" idx="2"/>
          </p:cNvCxnSpPr>
          <p:nvPr/>
        </p:nvCxnSpPr>
        <p:spPr>
          <a:xfrm flipH="1" flipV="1">
            <a:off x="4144010" y="2094230"/>
            <a:ext cx="5080" cy="38100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">
            <a:extLst>
              <a:ext uri="{FF2B5EF4-FFF2-40B4-BE49-F238E27FC236}">
                <a16:creationId xmlns:a16="http://schemas.microsoft.com/office/drawing/2014/main" id="{C3841541-151B-4B15-8B10-B95FEDAE07A2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5673090" y="5066030"/>
            <a:ext cx="1165225" cy="472440"/>
          </a:xfrm>
          <a:prstGeom prst="bentConnector3">
            <a:avLst>
              <a:gd name="adj1" fmla="val 7370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0">
            <a:extLst>
              <a:ext uri="{FF2B5EF4-FFF2-40B4-BE49-F238E27FC236}">
                <a16:creationId xmlns:a16="http://schemas.microsoft.com/office/drawing/2014/main" id="{0EDBC85B-72B1-4C57-9887-8F12AF40D90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5673090" y="5539105"/>
            <a:ext cx="1169035" cy="213360"/>
          </a:xfrm>
          <a:prstGeom prst="bentConnector3">
            <a:avLst>
              <a:gd name="adj1" fmla="val 7363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0">
            <a:extLst>
              <a:ext uri="{FF2B5EF4-FFF2-40B4-BE49-F238E27FC236}">
                <a16:creationId xmlns:a16="http://schemas.microsoft.com/office/drawing/2014/main" id="{71595692-7470-4827-8325-CE0ADEF1E78A}"/>
              </a:ext>
            </a:extLst>
          </p:cNvPr>
          <p:cNvCxnSpPr>
            <a:cxnSpLocks/>
            <a:stCxn id="13" idx="2"/>
            <a:endCxn id="61" idx="2"/>
          </p:cNvCxnSpPr>
          <p:nvPr/>
        </p:nvCxnSpPr>
        <p:spPr>
          <a:xfrm rot="5400000" flipH="1" flipV="1">
            <a:off x="5972810" y="3834765"/>
            <a:ext cx="848995" cy="4016375"/>
          </a:xfrm>
          <a:prstGeom prst="bentConnector3">
            <a:avLst>
              <a:gd name="adj1" fmla="val -1121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0">
            <a:extLst>
              <a:ext uri="{FF2B5EF4-FFF2-40B4-BE49-F238E27FC236}">
                <a16:creationId xmlns:a16="http://schemas.microsoft.com/office/drawing/2014/main" id="{758C18B6-6EA9-41A6-99A1-1197E6659182}"/>
              </a:ext>
            </a:extLst>
          </p:cNvPr>
          <p:cNvCxnSpPr>
            <a:cxnSpLocks/>
            <a:stCxn id="61" idx="0"/>
            <a:endCxn id="11" idx="2"/>
          </p:cNvCxnSpPr>
          <p:nvPr/>
        </p:nvCxnSpPr>
        <p:spPr>
          <a:xfrm rot="16200000" flipV="1">
            <a:off x="7446010" y="4098290"/>
            <a:ext cx="515620" cy="1403985"/>
          </a:xfrm>
          <a:prstGeom prst="bentConnector3">
            <a:avLst>
              <a:gd name="adj1" fmla="val 5738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9">
            <a:extLst>
              <a:ext uri="{FF2B5EF4-FFF2-40B4-BE49-F238E27FC236}">
                <a16:creationId xmlns:a16="http://schemas.microsoft.com/office/drawing/2014/main" id="{1664C363-2F7A-4F58-9E4A-AC1D4872437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0088245" y="2933700"/>
            <a:ext cx="0" cy="2584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1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 0"/>
          <p:cNvSpPr>
            <a:spLocks/>
          </p:cNvSpPr>
          <p:nvPr/>
        </p:nvSpPr>
        <p:spPr>
          <a:xfrm rot="0">
            <a:off x="9140825" y="3507740"/>
            <a:ext cx="2070100" cy="797560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9140825" y="1976755"/>
            <a:ext cx="2070100" cy="80200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" descr="C:/Users/SMJ/AppData/Roaming/PolarisOffice/ETemp/20008_17707072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 flipH="1">
            <a:off x="749935" y="110426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4380" y="2306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6" name="Picture " descr="C:/Users/SMJ/AppData/Roaming/PolarisOffice/ETemp/20008_17707072/image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62940" y="570420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 rot="0">
            <a:off x="1800860" y="415290"/>
            <a:ext cx="10140950" cy="63099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AWS Cloud</a:t>
            </a:r>
            <a:endParaRPr lang="ko-KR" altLang="en-US" sz="120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" descr="C:/Users/SMJ/AppData/Roaming/PolarisOffice/ETemp/20008_17707072/image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00860" y="415290"/>
            <a:ext cx="381635" cy="381635"/>
          </a:xfrm>
          <a:prstGeom prst="rect"/>
          <a:noFill/>
        </p:spPr>
      </p:pic>
      <p:sp>
        <p:nvSpPr>
          <p:cNvPr id="9" name="Rect 0"/>
          <p:cNvSpPr>
            <a:spLocks/>
          </p:cNvSpPr>
          <p:nvPr/>
        </p:nvSpPr>
        <p:spPr>
          <a:xfrm rot="0">
            <a:off x="2181860" y="935355"/>
            <a:ext cx="9518650" cy="5666105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Region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" descr="C:/Users/SMJ/AppData/Roaming/PolarisOffice/ETemp/20008_17707072/image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81225" y="929005"/>
            <a:ext cx="381635" cy="381635"/>
          </a:xfrm>
          <a:prstGeom prst="rect"/>
          <a:noFill/>
        </p:spPr>
      </p:pic>
      <p:sp>
        <p:nvSpPr>
          <p:cNvPr id="11" name="Rect 0"/>
          <p:cNvSpPr>
            <a:spLocks/>
          </p:cNvSpPr>
          <p:nvPr/>
        </p:nvSpPr>
        <p:spPr>
          <a:xfrm rot="0">
            <a:off x="2562225" y="1554480"/>
            <a:ext cx="8880475" cy="2988945"/>
          </a:xfrm>
          <a:prstGeom prst="rect"/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VPC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62225" y="1555750"/>
            <a:ext cx="381635" cy="381635"/>
          </a:xfrm>
          <a:prstGeom prst="rect"/>
          <a:noFill/>
        </p:spPr>
      </p:pic>
      <p:sp>
        <p:nvSpPr>
          <p:cNvPr id="13" name="Rect 0"/>
          <p:cNvSpPr>
            <a:spLocks/>
          </p:cNvSpPr>
          <p:nvPr/>
        </p:nvSpPr>
        <p:spPr>
          <a:xfrm rot="0">
            <a:off x="2520315" y="4688205"/>
            <a:ext cx="3738245" cy="1579880"/>
          </a:xfrm>
          <a:prstGeom prst="rect"/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VPC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315" y="4689475"/>
            <a:ext cx="481965" cy="481965"/>
          </a:xfrm>
          <a:prstGeom prst="rect"/>
          <a:noFill/>
        </p:spPr>
      </p:pic>
      <p:pic>
        <p:nvPicPr>
          <p:cNvPr id="15" name="Picture " descr="C:/Users/SMJ/AppData/Roaming/PolarisOffice/ETemp/20008_17707072/image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1019790" y="993775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16" name="Picture " descr="C:/Users/SMJ/AppData/Roaming/PolarisOffice/ETemp/20008_17707072/image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838315" y="488632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17" name="Rect 0"/>
          <p:cNvSpPr>
            <a:spLocks/>
          </p:cNvSpPr>
          <p:nvPr/>
        </p:nvSpPr>
        <p:spPr>
          <a:xfrm rot="0">
            <a:off x="3148330" y="2475230"/>
            <a:ext cx="2002790" cy="1095375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48965" y="2477135"/>
            <a:ext cx="381635" cy="381635"/>
          </a:xfrm>
          <a:prstGeom prst="rect"/>
          <a:noFill/>
        </p:spPr>
      </p:pic>
      <p:sp>
        <p:nvSpPr>
          <p:cNvPr id="19" name="Rect 0"/>
          <p:cNvSpPr>
            <a:spLocks/>
          </p:cNvSpPr>
          <p:nvPr/>
        </p:nvSpPr>
        <p:spPr>
          <a:xfrm rot="0">
            <a:off x="8886190" y="1657985"/>
            <a:ext cx="2404745" cy="1276350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Availability Zone – 1a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8886190" y="3192145"/>
            <a:ext cx="2404745" cy="1198245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Availability Zone – 1b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" descr="C:/Users/SMJ/AppData/Roaming/PolarisOffice/ETemp/20008_17707072/image1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37526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22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899015" y="2306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23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932670" y="3873500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24" name="Rect 0"/>
          <p:cNvSpPr>
            <a:spLocks/>
          </p:cNvSpPr>
          <p:nvPr/>
        </p:nvSpPr>
        <p:spPr>
          <a:xfrm rot="0">
            <a:off x="5673090" y="1734185"/>
            <a:ext cx="2807335" cy="2499360"/>
          </a:xfrm>
          <a:prstGeom prst="rect"/>
          <a:noFill/>
          <a:ln w="12700" cap="flat" cmpd="sng">
            <a:solidFill>
              <a:srgbClr val="D8661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D86613"/>
                </a:solidFill>
                <a:latin typeface="Arial" charset="0"/>
                <a:ea typeface="Arial" charset="0"/>
                <a:cs typeface="Arial" charset="0"/>
              </a:rPr>
              <a:t>Elastic Beanstalk container</a:t>
            </a:r>
            <a:endParaRPr lang="ko-KR" altLang="en-US" sz="1200">
              <a:solidFill>
                <a:srgbClr val="D86613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" descr="C:/Users/SMJ/AppData/Roaming/PolarisOffice/ETemp/20008_17707072/image1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73090" y="1734185"/>
            <a:ext cx="381635" cy="381635"/>
          </a:xfrm>
          <a:prstGeom prst="rect"/>
          <a:noFill/>
        </p:spPr>
      </p:pic>
      <p:sp>
        <p:nvSpPr>
          <p:cNvPr id="26" name="Rect 0"/>
          <p:cNvSpPr>
            <a:spLocks/>
          </p:cNvSpPr>
          <p:nvPr/>
        </p:nvSpPr>
        <p:spPr>
          <a:xfrm rot="0">
            <a:off x="6116955" y="2123440"/>
            <a:ext cx="2011045" cy="816610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7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22035" y="2124710"/>
            <a:ext cx="381635" cy="381635"/>
          </a:xfrm>
          <a:prstGeom prst="rect"/>
          <a:noFill/>
        </p:spPr>
      </p:pic>
      <p:sp>
        <p:nvSpPr>
          <p:cNvPr id="28" name="Rect 0"/>
          <p:cNvSpPr>
            <a:spLocks/>
          </p:cNvSpPr>
          <p:nvPr/>
        </p:nvSpPr>
        <p:spPr>
          <a:xfrm rot="0">
            <a:off x="6102985" y="3084830"/>
            <a:ext cx="2025015" cy="96075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9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890" y="3084830"/>
            <a:ext cx="381635" cy="381635"/>
          </a:xfrm>
          <a:prstGeom prst="rect"/>
          <a:noFill/>
        </p:spPr>
      </p:pic>
      <p:pic>
        <p:nvPicPr>
          <p:cNvPr id="30" name="Picture " descr="C:/Users/SMJ/AppData/Roaming/PolarisOffice/ETemp/20008_17707072/image2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76033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31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56755" y="245872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32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92950" y="360235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33" name="Rect 0"/>
          <p:cNvSpPr>
            <a:spLocks/>
          </p:cNvSpPr>
          <p:nvPr/>
        </p:nvSpPr>
        <p:spPr>
          <a:xfrm rot="0">
            <a:off x="3582035" y="5030470"/>
            <a:ext cx="2091690" cy="1017270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4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82670" y="5031740"/>
            <a:ext cx="381635" cy="381635"/>
          </a:xfrm>
          <a:prstGeom prst="rect"/>
          <a:noFill/>
        </p:spPr>
      </p:pic>
      <p:pic>
        <p:nvPicPr>
          <p:cNvPr id="38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6985" y="28041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39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164965" y="534162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0" name="Picture " descr="C:/Users/SMJ/AppData/Roaming/PolarisOffice/ETemp/20008_17707072/image23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730105" y="992505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41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402205" y="24441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2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336165" y="54330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3" name="Picture " descr="C:/Users/SMJ/AppData/Roaming/PolarisOffice/ETemp/20008_17707072/image25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964305" y="173418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4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712075" y="31045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5" name="Picture " descr="C:/Users/SMJ/AppData/Roaming/PolarisOffice/ETemp/20008_17707072/image2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963670" y="384937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6" name="Picture " descr="C:/Users/SMJ/AppData/Roaming/PolarisOffice/ETemp/20008_17707072/image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842125" y="557212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7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5262880" y="503872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8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753610" y="253365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9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682230" y="215773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0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826115" y="356489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2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45270" y="1978025"/>
            <a:ext cx="381635" cy="381635"/>
          </a:xfrm>
          <a:prstGeom prst="rect"/>
          <a:noFill/>
        </p:spPr>
      </p:pic>
      <p:pic>
        <p:nvPicPr>
          <p:cNvPr id="54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45270" y="3509010"/>
            <a:ext cx="381635" cy="381635"/>
          </a:xfrm>
          <a:prstGeom prst="rect"/>
          <a:noFill/>
        </p:spPr>
      </p:pic>
      <p:pic>
        <p:nvPicPr>
          <p:cNvPr id="55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826115" y="201358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6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62940" y="50647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7" name="Picture " descr="C:/Users/SMJ/AppData/Roaming/PolarisOffice/ETemp/20008_17707072/image28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43978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58" name="Picture " descr="C:/Users/SMJ/AppData/Roaming/PolarisOffice/ETemp/20008_17707072/image29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819275" y="42094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9" name="Picture " descr="C:/Users/SMJ/AppData/Roaming/PolarisOffice/ETemp/20008_17707072/image30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811020" y="4592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60" name="Picture " descr="C:/Users/SMJ/AppData/Roaming/PolarisOffice/ETemp/20008_17707072/image31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10018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61" name="Picture " descr="C:/Users/SMJ/AppData/Roaming/PolarisOffice/ETemp/20008_17707072/image32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225790" y="5058410"/>
            <a:ext cx="360680" cy="360680"/>
          </a:xfrm>
          <a:prstGeom prst="rect"/>
          <a:noFill/>
          <a:ln w="0">
            <a:noFill/>
            <a:prstDash/>
          </a:ln>
        </p:spPr>
      </p:pic>
      <p:cxnSp>
        <p:nvCxnSpPr>
          <p:cNvPr id="63" name="Rect 0"/>
          <p:cNvCxnSpPr>
            <a:stCxn id="24" idx="3"/>
            <a:endCxn id="19" idx="1"/>
          </p:cNvCxnSpPr>
          <p:nvPr/>
        </p:nvCxnSpPr>
        <p:spPr>
          <a:xfrm rot="0" flipV="1">
            <a:off x="8479790" y="2295525"/>
            <a:ext cx="407035" cy="688340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" idx="0"/>
            <a:endCxn id="4" idx="2"/>
          </p:cNvCxnSpPr>
          <p:nvPr/>
        </p:nvCxnSpPr>
        <p:spPr>
          <a:xfrm rot="0" flipH="1" flipV="1">
            <a:off x="930275" y="1464310"/>
            <a:ext cx="5080" cy="84328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6" idx="2"/>
            <a:endCxn id="6" idx="0"/>
          </p:cNvCxnSpPr>
          <p:nvPr/>
        </p:nvCxnSpPr>
        <p:spPr>
          <a:xfrm rot="0">
            <a:off x="842645" y="5424805"/>
            <a:ext cx="635" cy="2800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56" idx="3"/>
            <a:endCxn id="42" idx="1"/>
          </p:cNvCxnSpPr>
          <p:nvPr/>
        </p:nvCxnSpPr>
        <p:spPr>
          <a:xfrm rot="0">
            <a:off x="1022985" y="5245100"/>
            <a:ext cx="1313815" cy="368935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t 0"/>
          <p:cNvCxnSpPr>
            <a:stCxn id="42" idx="1"/>
            <a:endCxn id="58" idx="3"/>
          </p:cNvCxnSpPr>
          <p:nvPr/>
        </p:nvCxnSpPr>
        <p:spPr>
          <a:xfrm rot="10800000">
            <a:off x="2179320" y="4389755"/>
            <a:ext cx="157480" cy="122428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/>
          <p:cNvSpPr>
            <a:spLocks/>
          </p:cNvSpPr>
          <p:nvPr/>
        </p:nvSpPr>
        <p:spPr>
          <a:xfrm rot="10800000">
            <a:off x="2179320" y="4831080"/>
            <a:ext cx="157480" cy="782320"/>
          </a:xfrm>
          <a:prstGeom prst="bentConnector2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Rect 0"/>
          <p:cNvCxnSpPr>
            <a:stCxn id="5" idx="3"/>
            <a:endCxn id="41" idx="1"/>
          </p:cNvCxnSpPr>
          <p:nvPr/>
        </p:nvCxnSpPr>
        <p:spPr>
          <a:xfrm rot="0">
            <a:off x="1114425" y="2486660"/>
            <a:ext cx="1288415" cy="137795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>
            <a:stCxn id="41" idx="3"/>
            <a:endCxn id="43" idx="1"/>
          </p:cNvCxnSpPr>
          <p:nvPr/>
        </p:nvCxnSpPr>
        <p:spPr>
          <a:xfrm rot="0" flipV="1">
            <a:off x="2762250" y="1914525"/>
            <a:ext cx="1202690" cy="710565"/>
          </a:xfrm>
          <a:prstGeom prst="bentConnector3">
            <a:avLst>
              <a:gd name="adj1" fmla="val 14339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>
            <a:stCxn id="45" idx="3"/>
            <a:endCxn id="24" idx="1"/>
          </p:cNvCxnSpPr>
          <p:nvPr/>
        </p:nvCxnSpPr>
        <p:spPr>
          <a:xfrm rot="0" flipV="1">
            <a:off x="4323715" y="2983865"/>
            <a:ext cx="1350010" cy="1046480"/>
          </a:xfrm>
          <a:prstGeom prst="bentConnector3">
            <a:avLst>
              <a:gd name="adj1" fmla="val 76826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>
            <a:stCxn id="45" idx="0"/>
            <a:endCxn id="17" idx="2"/>
          </p:cNvCxnSpPr>
          <p:nvPr/>
        </p:nvCxnSpPr>
        <p:spPr>
          <a:xfrm rot="0" flipV="1">
            <a:off x="4144010" y="3569970"/>
            <a:ext cx="6350" cy="2800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17" idx="0"/>
            <a:endCxn id="43" idx="2"/>
          </p:cNvCxnSpPr>
          <p:nvPr/>
        </p:nvCxnSpPr>
        <p:spPr>
          <a:xfrm rot="0" flipH="1" flipV="1">
            <a:off x="4144010" y="2094230"/>
            <a:ext cx="5715" cy="3816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>
            <a:stCxn id="33" idx="3"/>
            <a:endCxn id="16" idx="1"/>
          </p:cNvCxnSpPr>
          <p:nvPr/>
        </p:nvCxnSpPr>
        <p:spPr>
          <a:xfrm rot="0" flipV="1">
            <a:off x="5673090" y="5066030"/>
            <a:ext cx="1165860" cy="473075"/>
          </a:xfrm>
          <a:prstGeom prst="bentConnector3">
            <a:avLst>
              <a:gd name="adj1" fmla="val 73702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t 0"/>
          <p:cNvCxnSpPr>
            <a:stCxn id="33" idx="3"/>
            <a:endCxn id="46" idx="1"/>
          </p:cNvCxnSpPr>
          <p:nvPr/>
        </p:nvCxnSpPr>
        <p:spPr>
          <a:xfrm rot="0">
            <a:off x="5673090" y="5539105"/>
            <a:ext cx="1169670" cy="213995"/>
          </a:xfrm>
          <a:prstGeom prst="bentConnector3">
            <a:avLst>
              <a:gd name="adj1" fmla="val 73631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t 0"/>
          <p:cNvCxnSpPr>
            <a:stCxn id="13" idx="2"/>
            <a:endCxn id="61" idx="2"/>
          </p:cNvCxnSpPr>
          <p:nvPr/>
        </p:nvCxnSpPr>
        <p:spPr>
          <a:xfrm rot="5400000" flipH="1" flipV="1">
            <a:off x="5972810" y="3834765"/>
            <a:ext cx="849630" cy="4017010"/>
          </a:xfrm>
          <a:prstGeom prst="bentConnector3">
            <a:avLst>
              <a:gd name="adj1" fmla="val -11215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t 0"/>
          <p:cNvCxnSpPr>
            <a:stCxn id="61" idx="0"/>
            <a:endCxn id="11" idx="2"/>
          </p:cNvCxnSpPr>
          <p:nvPr/>
        </p:nvCxnSpPr>
        <p:spPr>
          <a:xfrm rot="16200000" flipV="1">
            <a:off x="7446010" y="4098290"/>
            <a:ext cx="516255" cy="1404620"/>
          </a:xfrm>
          <a:prstGeom prst="bentConnector3">
            <a:avLst>
              <a:gd name="adj1" fmla="val 57387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t 0"/>
          <p:cNvCxnSpPr>
            <a:stCxn id="20" idx="0"/>
            <a:endCxn id="19" idx="2"/>
          </p:cNvCxnSpPr>
          <p:nvPr/>
        </p:nvCxnSpPr>
        <p:spPr>
          <a:xfrm rot="0" flipV="1">
            <a:off x="10088245" y="2933700"/>
            <a:ext cx="635" cy="25908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13</Paragraphs>
  <Words>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병진</dc:creator>
  <cp:lastModifiedBy>설명재</cp:lastModifiedBy>
  <dc:title>PowerPoint 프레젠테이션</dc:title>
  <cp:version>9.101.23.39576</cp:version>
  <dcterms:modified xsi:type="dcterms:W3CDTF">2022-03-19T00:49:39Z</dcterms:modified>
</cp:coreProperties>
</file>