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2184f9396041cc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7F267-0585-4AB7-BDF6-1AD30A999C9D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5D911-183D-4509-AFF3-70F83DE5D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10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AEB09-ADF4-69A7-8355-24B3793AE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58F94C-83B7-9A37-17C3-2C0BED092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FB0470-FDEA-D873-6EA8-F6BD2EF7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6B02-D4E4-4D3A-ADAC-3DF8893001AA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E33A7-1128-A297-46D0-33A78E91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01780-C506-1B0A-38FC-15F2C3B1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B79C-E5C3-4E1B-9E5D-02CCD4475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10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28184-6BBB-05C4-4CFD-4FE063B4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F855CD-1B32-1472-4114-C02FCE9C0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38E65-B5D6-5D14-E0BD-16E5F1C7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6B02-D4E4-4D3A-ADAC-3DF8893001AA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D814F-52F8-4A9D-D6C9-C8293EE6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137B1-9B5C-402B-5E81-1B66B0C7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B79C-E5C3-4E1B-9E5D-02CCD4475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99F150-043A-3DA9-EA6D-596324FDE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4A32DB-F822-5478-24AC-50BECC5DA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55E75-5AE2-C0F9-F0BF-5FF727E0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6B02-D4E4-4D3A-ADAC-3DF8893001AA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CEB55-FF49-2E87-9E8E-D8B7DD5E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9A17D-A8E8-0B9A-D0CC-D04ABD5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B79C-E5C3-4E1B-9E5D-02CCD4475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6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6FCBD-A906-6158-808D-AC1DDC5D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40C78F-45FC-C22D-4592-B2CCD477E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D2562-3B47-ECCE-EA65-CA883F90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6B02-D4E4-4D3A-ADAC-3DF8893001AA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66941-9E47-471F-9618-5856A280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45C62-48F2-C7FC-25EC-BB794B9E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B79C-E5C3-4E1B-9E5D-02CCD4475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15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05F24-D236-0B7E-3BCE-13DB8EDE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03EB9-9B2B-549C-DE5E-AF26432B0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97A87-C338-2808-57AD-E47EE59C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6B02-D4E4-4D3A-ADAC-3DF8893001AA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BDCB8-D5A3-5AEA-9FCE-F9DBCAA6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78B8C-191E-567C-A16B-D088DDDE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B79C-E5C3-4E1B-9E5D-02CCD4475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3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34DEF-1B39-6D64-DA55-25F22A7B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6E796-4A1D-752D-3CF0-9E9AA8A6F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1A9F91-3547-83DF-E7F6-20A851B5B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C8E48D-0DA1-7FF0-8039-16213769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6B02-D4E4-4D3A-ADAC-3DF8893001AA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34EBC6-DCF5-58AC-BEC6-725C38BF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6D3A05-D9B2-23B6-6249-AA56717C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B79C-E5C3-4E1B-9E5D-02CCD4475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35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FB635-E2C9-5E39-8E12-951A43AA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B42C9-8CFE-3842-CFF8-F97F253DD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EBA322-69C1-02E9-C430-4ABE7DB19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1A0F44-0D7F-9FD1-6D7E-8C078F976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297368-94C1-3684-F363-F658DCB9A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E32897-3A20-3115-C126-3545BD81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6B02-D4E4-4D3A-ADAC-3DF8893001AA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A96DD7-3861-0329-B144-7C3BF92F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BEEDDB-D786-EC2C-A35B-4886718E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B79C-E5C3-4E1B-9E5D-02CCD4475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0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A7A5D-30DC-D376-CDC6-162B298C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B8F089-A646-6303-B543-3569C626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6B02-D4E4-4D3A-ADAC-3DF8893001AA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D31EA7-DA05-F6CC-9F86-7205CCD8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FBA059-895B-7C53-6A9D-4EA4ED95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B79C-E5C3-4E1B-9E5D-02CCD4475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0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BB8437-D724-B098-AD56-FCB5F4C0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6B02-D4E4-4D3A-ADAC-3DF8893001AA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1FE017-EB2C-F9B2-1EB6-F18A5EE7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F4B4A2-1086-12D0-8498-73FE0000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B79C-E5C3-4E1B-9E5D-02CCD4475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88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8E9DD-C4DD-8A36-5A66-F6C8A266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FB710C-9512-FFD8-F43D-5C8DC6A03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C74310-FB7C-27B7-914E-E1ED19C3B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3A1647-1DD2-2169-A556-EE54CAB6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6B02-D4E4-4D3A-ADAC-3DF8893001AA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597295-D8E5-7E9B-A958-4CB185C7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0FC4E-0DA6-772D-4B90-9F0D81FF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B79C-E5C3-4E1B-9E5D-02CCD4475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88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AB28D-FDE6-5933-DA9F-80953D5C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5AB32A-3CF7-390D-0B0F-58794D162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9D809C-C5BF-38EA-3501-0ABB7A986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34AEC4-060F-91EB-02F8-D783BE88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6B02-D4E4-4D3A-ADAC-3DF8893001AA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A9A3C3-A2F2-C118-48AC-ECC27233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20572C-35ED-AF30-6AD2-09870ECF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B79C-E5C3-4E1B-9E5D-02CCD4475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8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884656-8B2D-F6FD-778C-7D415B76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3643B-8577-4760-767E-67A272A6F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A7F34-52D7-4A26-C99C-BF3B23516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E6B02-D4E4-4D3A-ADAC-3DF8893001AA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3501A-8E75-58A3-B372-0F2BE2C20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76A84-EEBB-B152-74AC-B7C8FBEDB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6B79C-E5C3-4E1B-9E5D-02CCD4475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52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1F654-3405-869A-5AC0-7F4F66F57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200" dirty="0"/>
              <a:t>L298N</a:t>
            </a:r>
            <a:endParaRPr lang="ko-KR" altLang="en-US" sz="7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1B03D-B350-159B-F2BB-523E686B6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7379" y="6054570"/>
            <a:ext cx="1808084" cy="543757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1400" dirty="0"/>
              <a:t>202315009 </a:t>
            </a:r>
            <a:r>
              <a:rPr lang="ko-KR" altLang="en-US" sz="1400" dirty="0" err="1"/>
              <a:t>설동민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9565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E635E-FBF9-83EC-AD1B-08EE699F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L298N </a:t>
            </a:r>
            <a:r>
              <a:rPr lang="ko-KR" altLang="en-US" dirty="0"/>
              <a:t>설명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FC8E1F-65D7-9145-D1AA-2CEA64AAE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900" y="1468746"/>
            <a:ext cx="3983145" cy="522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66BB82-B4A6-9F2E-6B55-13D150C8B2F2}"/>
              </a:ext>
            </a:extLst>
          </p:cNvPr>
          <p:cNvSpPr txBox="1"/>
          <p:nvPr/>
        </p:nvSpPr>
        <p:spPr>
          <a:xfrm>
            <a:off x="754602" y="1468746"/>
            <a:ext cx="57882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사양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타입</a:t>
            </a:r>
            <a:r>
              <a:rPr lang="en-US" altLang="ko-KR" dirty="0"/>
              <a:t>: Half-bridge DC </a:t>
            </a:r>
            <a:r>
              <a:rPr lang="ko-KR" altLang="en-US" dirty="0"/>
              <a:t>모터 제어 회로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출력채널</a:t>
            </a:r>
            <a:r>
              <a:rPr lang="en-US" altLang="ko-KR" dirty="0"/>
              <a:t>: 2</a:t>
            </a:r>
            <a:r>
              <a:rPr lang="ko-KR" altLang="en-US" dirty="0"/>
              <a:t>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모터 구동 입력 전압</a:t>
            </a:r>
            <a:r>
              <a:rPr lang="en-US" altLang="ko-KR" dirty="0"/>
              <a:t>: 4.7~24V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작동 온도</a:t>
            </a:r>
            <a:r>
              <a:rPr lang="en-US" altLang="ko-KR" dirty="0"/>
              <a:t>:-25~130</a:t>
            </a:r>
            <a:r>
              <a:rPr lang="ko-KR" altLang="en-US" dirty="0"/>
              <a:t>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최대 허용전류</a:t>
            </a:r>
            <a:r>
              <a:rPr lang="en-US" altLang="ko-KR" dirty="0"/>
              <a:t>: </a:t>
            </a:r>
            <a:r>
              <a:rPr lang="ko-KR" altLang="en-US" dirty="0"/>
              <a:t>채널당</a:t>
            </a:r>
            <a:r>
              <a:rPr lang="en-US" altLang="ko-KR" dirty="0"/>
              <a:t>2A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Logic OV </a:t>
            </a:r>
            <a:r>
              <a:rPr lang="ko-KR" altLang="en-US" dirty="0"/>
              <a:t>최대 전압</a:t>
            </a:r>
            <a:r>
              <a:rPr lang="en-US" altLang="ko-KR" dirty="0"/>
              <a:t>: 1.5V(</a:t>
            </a:r>
            <a:r>
              <a:rPr lang="ko-KR" altLang="en-US" dirty="0"/>
              <a:t>노이즈에 강하게 설계됨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876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34DF4-F8CA-13DC-7EC1-56CA09B8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84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L298N </a:t>
            </a:r>
            <a:r>
              <a:rPr lang="ko-KR" altLang="en-US" dirty="0"/>
              <a:t>핀 설명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D8B1B53-FECB-42C4-404C-9A056BB949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49344"/>
            <a:ext cx="4175464" cy="548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5BABB8-9D9B-B573-F126-5338DE42C360}"/>
              </a:ext>
            </a:extLst>
          </p:cNvPr>
          <p:cNvSpPr txBox="1"/>
          <p:nvPr/>
        </p:nvSpPr>
        <p:spPr>
          <a:xfrm>
            <a:off x="1106750" y="1837677"/>
            <a:ext cx="49892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dirty="0"/>
              <a:t>모터 </a:t>
            </a:r>
            <a:r>
              <a:rPr lang="en-US" altLang="ko-KR" sz="2800" dirty="0"/>
              <a:t>1 </a:t>
            </a:r>
            <a:r>
              <a:rPr lang="ko-KR" altLang="en-US" sz="2800" dirty="0"/>
              <a:t>출력</a:t>
            </a:r>
            <a:endParaRPr lang="en-US" altLang="ko-K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dirty="0"/>
              <a:t>모터 </a:t>
            </a:r>
            <a:r>
              <a:rPr lang="en-US" altLang="ko-KR" sz="2800" dirty="0"/>
              <a:t>2 </a:t>
            </a:r>
            <a:r>
              <a:rPr lang="ko-KR" altLang="en-US" sz="2800" dirty="0"/>
              <a:t>출력</a:t>
            </a:r>
            <a:endParaRPr lang="en-US" altLang="ko-K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dirty="0"/>
              <a:t>건전지 전원입력</a:t>
            </a:r>
            <a:endParaRPr lang="en-US" altLang="ko-K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dirty="0"/>
              <a:t>출력방향 및 속도제어</a:t>
            </a:r>
            <a:endParaRPr lang="en-US" altLang="ko-K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800" dirty="0"/>
              <a:t>5V </a:t>
            </a:r>
            <a:r>
              <a:rPr lang="ko-KR" altLang="en-US" sz="2800" dirty="0" err="1"/>
              <a:t>레귤레이터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449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E78EC-15CD-14E7-02F4-A045A3D9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L298N ARDUINO </a:t>
            </a:r>
            <a:r>
              <a:rPr lang="ko-KR" altLang="en-US" dirty="0"/>
              <a:t>연결방법</a:t>
            </a:r>
          </a:p>
        </p:txBody>
      </p:sp>
      <p:pic>
        <p:nvPicPr>
          <p:cNvPr id="2054" name="Picture 6" descr="L298N 드라이버로 DC모터 제어하기">
            <a:extLst>
              <a:ext uri="{FF2B5EF4-FFF2-40B4-BE49-F238E27FC236}">
                <a16:creationId xmlns:a16="http://schemas.microsoft.com/office/drawing/2014/main" id="{52BB169E-C3F7-8C12-91E0-A099B2214A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52" y="1949912"/>
            <a:ext cx="7927895" cy="468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90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8CEE4-6CD4-4AC4-FF91-4D3079B1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19" y="2766218"/>
            <a:ext cx="5042517" cy="1325563"/>
          </a:xfrm>
        </p:spPr>
        <p:txBody>
          <a:bodyPr/>
          <a:lstStyle/>
          <a:p>
            <a:pPr algn="ctr"/>
            <a:r>
              <a:rPr lang="en-US" altLang="ko-KR" dirty="0"/>
              <a:t>L298N </a:t>
            </a:r>
            <a:r>
              <a:rPr lang="ko-KR" altLang="en-US" dirty="0"/>
              <a:t>사용 예시 소스코드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A056822-4889-E497-1E9A-AA8D883E7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687" y="234957"/>
            <a:ext cx="4703039" cy="6388086"/>
          </a:xfrm>
        </p:spPr>
      </p:pic>
    </p:spTree>
    <p:extLst>
      <p:ext uri="{BB962C8B-B14F-4D97-AF65-F5344CB8AC3E}">
        <p14:creationId xmlns:p14="http://schemas.microsoft.com/office/powerpoint/2010/main" val="47045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AC45A-C9AF-CE5C-BE5F-38B536AF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/>
              <a:t>감사합니다 </a:t>
            </a:r>
            <a:r>
              <a:rPr lang="en-US" altLang="ko-KR" sz="6600" dirty="0"/>
              <a:t>!!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49422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71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L298N</vt:lpstr>
      <vt:lpstr>L298N 설명</vt:lpstr>
      <vt:lpstr>L298N 핀 설명</vt:lpstr>
      <vt:lpstr>L298N ARDUINO 연결방법</vt:lpstr>
      <vt:lpstr>L298N 사용 예시 소스코드</vt:lpstr>
      <vt:lpstr>감사합니다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L298N</dc:title>
  <dc:creator>설동석</dc:creator>
  <cp:lastModifiedBy> </cp:lastModifiedBy>
  <cp:revision>2</cp:revision>
  <dcterms:created xsi:type="dcterms:W3CDTF">2023-04-08T10:10:09Z</dcterms:created>
  <dcterms:modified xsi:type="dcterms:W3CDTF">2023-04-08T10:16:25Z</dcterms:modified>
</cp:coreProperties>
</file>