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3" d="100"/>
          <a:sy n="83" d="100"/>
        </p:scale>
        <p:origin x="19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001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https://pages.store.office.com/addinsinstallpage.aspx?rs=en-001&amp;assetid=WA200003233&amp;isWac=True&amp;ui=en-US&amp;ad=US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4bdb66d-575a-4986-a05e-c8aa2dde6eba}">
  <we:reference id="WA200003233" version="2.0.0.3" store="en-001" storeType="OMEX"/>
  <we:alternateReferences/>
  <we:properties>
    <we:property name="Microsoft.Office.CampaignId" value="&quot;none&quot;"/>
    <we:property name="reportUrl" value="&quot;/groups/me/reports/d6c496e3-9ca6-4643-9481-2e946a9bef02/ReportSection?bookmarkGuid=58e87f15-5439-4c4e-bb34-4e216abf00f7&amp;bookmarkUsage=1&amp;ctid=0edf0ac2-4bf0-4a8e-90b2-b3f527902fb9&amp;fromEntryPoint=export&quot;"/>
    <we:property name="reportState" value="&quot;CONNECTED&quot;"/>
    <we:property name="reportEmbeddedTime" value="&quot;2023-05-29T06:01:08.092Z&quot;"/>
    <we:property name="creatorSessionId" value="&quot;8242930f-fef1-4802-8e7e-c836c3150d84&quot;"/>
    <we:property name="creatorUserId" value="&quot;1003200105CD430D&quot;"/>
    <we:property name="creatorTenantId" value="&quot;0edf0ac2-4bf0-4a8e-90b2-b3f527902fb9&quot;"/>
    <we:property name="reportName" value="&quot;power BI project&quot;"/>
    <we:property name="isFiltersActionButtonVisible" value="true"/>
    <we:property name="initialStateBookmark" value="&quot;H4sIAAAAAAAAA+1YbW/bNhD+K4Q+bYDX6tWS+qVwnGQdmrRZ3LUfhmA4iSeZDS1qFOVELfzfd5Kcpcm82Bv6YrUFDFg8kse75954fG9xUZUSmhewQOuJdaDU5QL0JXOskVWsaS9fPj+dnD//48Xk9IjIqjRCFZX15L1lQOdoXouqBtlyIOLvFyMLpDyDvB1lICscWSXqShUgxTvsF9OU0TWuRhZel1JpaFnODBhs2S5pOY3pbOeRRydCasQSZ5iannqOpdLmZjyyqv6rE+nuXMusO3CqCgOiIMYtzQvGYYKOZ3OeAv1Cl/OWXokil2sRb/e+asoWB4PXJlHXLQLJW+LfclqtSIU4Tr0k9O3U4zi2x9yLbK/dnQlp1gcmzdF1qQkdwqznNuFLKFLkVgeBxqpayzvJc4053Ih/dGdyqmS92ECfqVqneI5ZN1UYYRo64xAMsDOtsn4hSDar9RIbq5Wa6GSWbt1vhfizRvbLYTdxXBdr8Nx2OFdXU41kGULIXl0Q5UGUUtD8LkQ00Bz1QdOpfyj0jW3c0T0t9kt10pVIPHC57QeZ57t+MLajEBIclHF/dWz2E5vWWmNh2CTHe5o6X7+Rd4CgN7bnYpR4qeMmiR16HFwI+VZjTwm2XGmRElD37f2p9CF13sxFOmevhJHIDrAy7FiYijXE+G9Nz5XEp48c658WHu2lq04o8VPdYDOQoJuP4KcJ6OkctBmQr27DYHVxUw9p09sPCt/aDXul9sXvLroCmTpZagfgIw/jGFw/4am/j2EVkHrHsKRDDbYbcg2LBfkXO4Eir8kqA4qlfytswUMKDDGVbS9WneBDywMP2O+LpoDdYqSPe8DYi9GJxpimcWBDYgfhPsa9c+uEU1UXRjeMq9b/mCSQmSiGVER31+bBpLA1rIxGXEB5P6Q2OubPWtXlJy1Mu+ncu6U3zrLQi5JxFPm2HXE7SuJhXenHpO0zdcWeQVk2DDR2qoribs48U5VoxWJXwsyZmSPLlJTqiqz6lP3wRunLxycio5RLVw1S7cftF6499fjPAof3HY4P4fD/R8rIoabeazg1+LPFWd99JgmmGLoZhJiGqQ92PI6+vbzUNz47uNtXHH2bMfi2EvJmDDZk4e9p5z+5UJ9rxpkbZ1HmB8DBC93E8aLtd6AvcDWPCYpTkPj4mC6b1AIO5hr+0d+yuCpqM7Qudq9fszb4VtsgdD3CLcDWAnXePfmr2lQlpHgGBXZylT0zgd06cjkoOPL1t27/T6hL1r0xX4Os+76pbt+f6Qwyr0gk7rh+LdxfA/uLuLIbAAA=&quot;"/>
    <we:property name="bookmark" value="&quot;H4sIAAAAAAAAA+1ZWW/bRhD+KwRfkgCqw1Mk82LYctwEtQ3XTpOHQg9D7pDaeMVll0vZiqH/3llS8lXFUtscUhzABrwH5/jmXl/bjNeVgOkJjNF+Ze9LeTEGdWG5ds8u7+9hkIcQ9yMH0zAMXZYmEdAtWWkuy9p+dW1rUAXq97xuQBiCtPmnDZj4CbpxH7MsCR1InTCyhz0bhDiFwtzJQdTYsytUtSxB8E/YkaAjrRqc9Wy8qoRUYBida9BomE3oOq1JQHfHJzkg03yC55jpbvcMK6n0Yt2z6+6vVtD7Z4ZYy3AgSw28JMJmzw/7UYqu7zCWAf1EHmNmv+ZlIeYi3n77bloZsDRe6VReGVzSj0TfUJrNSIUkyfw0CpzMZ9h3+syPHd98nXOh5wzT6eurShFmhGRHbY9NoMyQ2S0ECut6Lu9eUSgsYCH+63uHAyma8ZL9c9moDM8wb49KzfWUeByAButUyby7CMI6b9QEp7aRmvbJLO29P0r+V4PW24P24LAp5+B5ZjmSlwOFZBlCyJkNaedRlDJQ7D5EtFAM1f60Vf+Aq4VtvN4DLTZLddKVtljoMScIcz/wgrDvxBGkuFXG/d11rF+sQaMUltraK/CBpu6Pb+Q1IOiM7XsYp37memnqRD4DDyK20tgDgq2QimcE1EN7fy19SJ0PI56NrHdcC7T2sdbWIde1NSXCN5qeSYG7O679Twv3NtJV9yjxU92wzkGAmn4BP01BDUag9Bb56ioMZsNFPaSPPt4pfHM37JTaFL8btgUyc/PMCSFAFiUJeEHKsmATwyok9Q5hQkw1mg8KBeMx+Zd1BGXRkFW2KJY+V9jCxxTYxlS2uli1gm9bHnjEft81BawXI13cL50PNjDu3VsnHMim1GpqMWn8zxIEssXLbSqi62vzaFJYGVZaIY6hehhSSx3zVyWb6qsWpvV0bpu8ES9Ggn51O/GhWEQ9SceI3zHpRAefY72zHi9Drc5IwLesM/W4AsXrheEXq994adDu2UeY603wibMFMEcU36oz+3sQjbH4M8pJ5B1WO6fXz+h+2zf37DFqMNCZN4GW/IksTxohnv8/EF/YQ5PqumxxC8fxDbfrO9FWb4J7UasD2QhZi9hbjeNOKs7QsORYPyG/6NkTcz4PJ6crabfXboqE38/zyI/TfhwHjhMzJ06T7Rqw+4ThG3lpvYGqmlqgsAWQl/c7mFNZcyOWdcn1yNIjtHIphLykHLtrPf8g1cXLI55TA0SNP6n2YvX4s6H155vA4f+E4y4cwX8o4AU0BW5RR/zN4qxrE9IUM4y8HCLMoiwAJ+nHTy8vdc8Qa7jbDxx9yzF4Wgl5OQZLsvDPtPOvXKjLNf3cS/I4D0JqbP3IS10/Xt0DfYdBOSEojkHgy0Ma/QTubs1Q/MVflpksG71tb0ob/ba8xLeG7SQxe/AP178BT29tMtkeAAA=&quot;"/>
    <we:property name="embedUrl" value="&quot;/reportEmbed?reportId=d6c496e3-9ca6-4643-9481-2e946a9bef02&amp;config=eyJjbHVzdGVyVXJsIjoiaHR0cHM6Ly9XQUJJLVVTLU5PUlRILUNFTlRSQUwtcmVkaXJlY3QuYW5hbHlzaXMud2luZG93cy5uZXQiLCJlbWJlZEZlYXR1cmVzIjp7Im1vZGVybkVtYmVkIjp0cnVlLCJ1c2FnZU1ldHJpY3NWTmV4dCI6dHJ1ZX19&amp;disableSensitivityBanner=true&quot;"/>
    <we:property name="datasetId" value="&quot;0a5a0177-d71c-41da-9f5a-c3f9cc5f8f1d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Seolhee Kim</cp:lastModifiedBy>
  <cp:revision>3</cp:revision>
  <dcterms:created xsi:type="dcterms:W3CDTF">2018-06-07T21:39:02Z</dcterms:created>
  <dcterms:modified xsi:type="dcterms:W3CDTF">2023-05-29T06:02:01Z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