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19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44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8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72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19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20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3e3dcb5-37f2-44fd-bdf1-31212451a1f8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3b6df0a5-8ba0-4e6d-90f4-e8c93109b740/ReportSection?bookmarkGuid=0cafe86c-3c68-4ddb-9726-32757d3f5bc7&amp;bookmarkUsage=1&amp;ctid=84c31ca0-ac3b-4eae-ad11-519d80233e6f&amp;fromEntryPoint=export&quot;"/>
    <we:property name="reportState" value="&quot;CONNECTED&quot;"/>
    <we:property name="reportEmbeddedTime" value="&quot;2023-10-31T13:52:42.219Z&quot;"/>
    <we:property name="creatorSessionId" value="&quot;ba323d2b-5eee-42f6-a555-ccf274a8f5df&quot;"/>
    <we:property name="creatorUserId" value="&quot;10032002D282F2F7&quot;"/>
    <we:property name="creatorTenantId" value="&quot;84c31ca0-ac3b-4eae-ad11-519d80233e6f&quot;"/>
    <we:property name="reportName" value="&quot;contosoRetail_SeolheeKim&quot;"/>
    <we:property name="isFiltersActionButtonVisible" value="true"/>
    <we:property name="initialStateBookmark" value="&quot;H4sIAAAAAAAAA+1bbU/bOhT+K1Wkq30JyHlP9g0Y6E5rNwaI6eoKTY590makSZW4jF7Ef7/HdlIotPSFUaDAh6qxnePznHefmiuDp9Ugo6OvtA/GR2O3KM77tDxvuYZp5PXYt29fOjtHX35+3ens43AxEGmRV8bHK0PQsgviNK2GNJMUcPDfM9OgWXZIu/IpoVkFpjGAsipymqX/gV6MU6IcwrVpwOUgK0oqSR4LKkCSvcDl+Ix7W9sO7kiZSC/gGJjQo0cwKErRPJtGpb8plibnJDG14V6RC5rmSFiOxeBzl4WxZyWUWAnYzPHkeJJmolky2r8clIjnqpHDgZr0CCcesdwkcUgYcur7gZSVGA3kmj1E0C3KlNEMBzU5Se20QWSbxkFZ9BXdWuYcV+7nIhUjfPgkRWAaJ4ocuUZh/uhBCWo9YuBpA+uz+pQ8QlVp8GpJNuzfmZFPx8WwZHAEyc2D2vkaNXBYFqgftftBWiHn/wAt2zSGDKeRgVOaDZVmkX47RUCITUKSw/jOh5uXWjYhwQf11kJrwyXWRmrt2TV+aKu5hW4h1JMingvcNHrF770ScDE3PlrX5tV0Hf9pTvZoBjmn5WxeiJJAlebdrPamGzPXdmNUWcrQ8NBX41/oCcqg+4C+Kr9wKqgyloHeNQU9X3A1Dcrsp6tkl1Ypk4q4VpZRQdb42T1ylUAJiWPF5bFaN4e4ChU1aQlZOz1K5tct7x7b4lOJWhoYOq6dhBAFJOaenzgB0MjjCtRDQhdwKeLickLqipoVeJZH3MS244DykBDG/NnRprayHX5Bcwb8nontdLsldGkTB/YfYX/HKIDqrlTU4E6/GOZCTR0M81rHZAVLZLTkkxLBh5JDuTtSaD+lZWNCGBr3Xw5SbYQJcBLHlPo0CdAGgFEgq6uuA7QalvAopk8KQbMWDiSpqFaJDY/RyFMA0IL2HRdc5uFfENLIjplns+cV9F81j60OFjlp/iplPQWDFjeJmMV9lzM7iFnoOWAl4Vxx/7nEt9ejeV6nttsBWQ+ruui+tM1X4mC8yIcCoZTiZbnZjJRaa3W0QlJdSI06oxLX9ayQ0sSNQjuyOQnXanDIHR8ycZfTevh5DW4XKtE6KQYWaWGhlKFptWq+qtbvVPRa34dUE1gHizMktdcDdt6KM5rjp2S4XjeXw/kxMhtWaALAd2n57F6zjC6ewqMWslPtUXEMhEeRzfyYeCyAgDP37XnUAub6oyiXsNc1Ob1makWvfzKfsp7Cp5aC+sxOxSlzMUN5ictiFhPX8awH6v2JxhB4FqPcCa2Yk8S3uQNe9LjGUHa7MdQu8FV5ij2hcQY/HQhdsINoy44TsuUmIduKYupthb4XhrYXMx4Ea+sj3asA5Il6oeaRbBi1H2gCySbRnPmoPbsx9HeKL5SsN2rDBWT34Yzn7081aE5pmeruZI12yX5DrcsxGWNCUHLZOWgfv8WMGm/dDMjpGkIj2zsxwcSzBusB/3TTztWaTHXjguGWn7kO8/0BMlM1Qb95+pLmmlAbErF8PljFPqdbjWkcpd2eYuEBi9HuOtG8llOGDOAbiDmcjTncVMzRbMyRIb39ZRwIF+sMb2Io6hS56K1Sn2ANAFPrkvmpf5PlWB+V44SjCxHL8T3ic8rdMH6vQd5rkBdksO81yHsN8l6DTNYgby3546G9lAnk9Tbq4xnNkbdZhDT5Uhl7mERBwiAKmBs6loNliP4BfLWf4zZYXO+HgVcTD9Z1g0ffJarFsfIVnrkt3LcepVCimLqzJn1P3kWSd5w6dCAnJLHteqftMSPbk3tsK7ryzY2qXpqKDQ9BSgxTTHM9mJfwk4cgffhuNbfPcGUfBK0vs+mIsD0ZAs4kbp2xbnjsjF+6uuX51aY7jPlkGjtrjn1KSZ8F9JtDH0haaX0G3Ei/Ml+n75jGhRysAyRpjnCmYck8bo2rwIREcRJBHHGI/IgRzNzO3Cpw435inlps6BgjDW38W+YqWV5R2L+8m9vXeeVhOhKdYaM4iCzbiSLA4y4Dl4REtSIfxJT2aRfu3oJV9jTtNnIxFNWAMjikOUy5RoyaozkH3oTrGcY9vjxsSl5SBDPnBfnfB00mwb//AbZc9ckIMQAA&quot;"/>
    <we:property name="bookmark" value="&quot;H4sIAAAAAAAAA+1abU/bSBD+K5GlU7+Eav1u91uhoKsunHqAqE6n6rQv48TFsaP1hpJD+e83u2sDgYSE0PDWVCqKd8fjeWaemR2v99IReT0q6ORPOgTng7NbVWdDKs86gdN1ytkxQcIgclkQcNdlENGEex5KVSOVV2XtfLh0FJV9UKd5PaaFVoiD/zgk5a6IAsG9mPEk9MHNEudb16FF8YX2tUxGixq6zghkXZW0yP8DqwKnlBzDtOvAxaioJNUPOlZUgX7YOYrjNRrovvfRDspVfg7HwJUdPYJRJVV73XVq+8sYOjunlZkH7lWlonmJivUYYhQBT1joZpS4GXjcD/V4lheqFZnsX4wkorxsnXVgJkOCziJukGU+SRJBoyjWDlWTkZbZQwT9SuacFjho1Wltpy0ir+scyGpo9DaBESi5X6pcTfDik3ZB1zkx6sgUnfl1ABKMPGIQeQvrs/mrbYS6tuCNSDEe3prRV8fVWHI4guz6wjx5ihH4IiuMj3n6QV6j5X8DlT3KoMBpNOCUFmMTb9TfyxEQYtOQ9DDe8+76po5HSPzO3LWSbPIA2dTIfpviH8uaG+hWQj3r4qXAu86g+rEnAYWF88Gddi/nx/hnW7JHCygFlYttIcYDdV72iyabrmlueePURc6ReJjB7DtmgiH0EDCD9Q9BFTVkGdmn5mDnK2GmwdB+fkh2aZ1zHYipYUYNRZtnd9TVCj2kjo2Vx0ZuiXJTKhrVGrJNevTM9xvZfcXFTblaEwwT18sSSGPCRBhlfgw0DYUBdZ/TFVwoVl3MeN1oc+PQDUmQeR6LqUgI4TxaXG0aln0U57TkIO5Q7GO/L6FP2zqw/wj+HaMD6tteMYMfh9W4VGbqYFw2MSZrMJFTKWY9ghdSgNydGLSfctlSCEvj/stBakmYgSCMURrRLEYOAKdA1g/dIdB6LOFRRp9UihYdHMhyVa9TGx4TkU0AsI6O/AACHuK/OKGpx3jo8ed19G+NjZ1DbH3y8lX6eg4G6+65ndsyd/+8hW9vQMuyWdpuFmQ7bPqiu97uvpIEE1U5VghFqpeVZguW1CaqkzUW1ZXCaPg2yPuDAv+bJmC2bdDtyCEdGVPsje9vKtAiNUfdn4Xl2XBEZV63rGuv/shLHZ2u04NMbYyQRy2Eec3RsaoktM0RCg9B0abXsiF6PxuTbzokNuGuTTy8uunyBrfX6XhWC04XaxQfgDAoPisY2kflArSevOm1XmEAus65Hm+YRXSa6OmrFo8EQegmlGZBmnipJ0jypBUQMYoxV7fxNsPPWwF3oVadk2rkkg527gXWuk5jV935katB568xtQqewsQFntobAD/rsIKW+Fcb3MgttXD5ol2Ma6QAiF0qn72MPyQWmyjxK/HUZhRjQESaejxiJOQxxIIHv15GrUDXr5V8AF+fKOmtUWtm/cZyyt1ETj0I6jMnlaA8wBUqzALOOCOBH7r3vIDO7FRC6HIq/MRlgmSRJ3wI08ftVBY3dyp7Fd6qt1VOKCvgXx+SALw43fFYRnaCLOE7KaPhThKFSeKFjIs4frKNzTt9hN7iWWk3U+9g9u7ZldS7lkvm097incrfc7xB8sGkB+dQ3IVzNX93qkVziv2W3S5v0D5wA6yJ5ZUaZ8ZRWuwMbI7fMMaMd64H9HQDofXtrZrQNpafrj9CtK2leQfYeEe5Dj/ns+b+trNljE3XmU8uesrRBfwNYk4WY07eKuZ0MebU0dn+MnYoVvtU8RZL0WFVqsE6/Qn2ADC3L1m+9L9lPzavyiwTmELE9aOQRIKKIGHbHmTbg7wgwm57kG0Psu1BZnuQX23xx5d2qReQ1/vliC3YHPk1m5B2vTRkT7I0zjikMQ8S3/WxDbEnMtb7PvyG3bV9GXg19eCpjpTZw22NO9Y+U7Z0C3dbpZyMpCxLgaUC0ijlBJnlL61Sb+4TyNxksGmg26OrvfZ1WGg07F+s+PlgI5/k5iOx5xxSFqeu56cpYDvGISAJMa/K92LKh7QPt48NGj7NO75ZjVU9ohy+0BLmnLvEyNFSgGh+r3bacjr9H2gvNEUuLgAA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&quot;"/>
    <we:property name="pageDisplayName" value="&quot;Overview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8d1862c-7a9e-4b7a-878b-61f158a69e23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3b6df0a5-8ba0-4e6d-90f4-e8c93109b740/ReportSection0b6887d9a9dd1339b4c2?bookmarkGuid=f60215eb-d963-43d4-8a23-6e49c1dda257&amp;bookmarkUsage=1&amp;ctid=84c31ca0-ac3b-4eae-ad11-519d80233e6f&amp;fromEntryPoint=export&quot;"/>
    <we:property name="reportState" value="&quot;CONNECTED&quot;"/>
    <we:property name="reportEmbeddedTime" value="&quot;2023-10-31T14:02:49.282Z&quot;"/>
    <we:property name="creatorSessionId" value="&quot;215d65ca-eb4c-4c11-b163-886290dec6d5&quot;"/>
    <we:property name="creatorUserId" value="&quot;10032002D282F2F7&quot;"/>
    <we:property name="creatorTenantId" value="&quot;84c31ca0-ac3b-4eae-ad11-519d80233e6f&quot;"/>
    <we:property name="reportName" value="&quot;contosoRetail_SeolheeKim&quot;"/>
    <we:property name="isFiltersActionButtonVisible" value="true"/>
    <we:property name="initialStateBookmark" value="&quot;H4sIAAAAAAAAA+VWbW/bOAz+K4G/7Isx2Hnxy741WQccum69puhwOAQH2mISrYrlk+SuuSD//SjZ3tI0WdJh6Q44IDAiiSIfkg8prjzGdSlg+QEW6L3xhlLeLUDddfqe7xXN3sePF5dn1xd/fTi7PKdtWRouC+29WXkG1AzNLdcVCKuBNv+c+B4IcQUzu5qC0Oh7JSotCxD8H6yF6cioCte+hw+lkAqsyrEBg1btPYnTmmyHr3tkEXLD73GMual3r7GUyjTrIIuSJGYppIyFvV6a9fMu3dH1qYN5WN4adcBGsjDACwJg96aDfshwitEgD9IgCPI4jey+5sVMNK58u3uzLG28DD6YTD7YSGWfyabVtF6TqyFE3RSjOEiSnEUYxBiGB7XxBUXyqa7+NE+DKQRZ2AXoZ/0gjjOHmAvTgM+W5w+looys2ky+c4cDxG4/TaGXxIiAaZcNBmTA1PZGlIOZVDwnLH6jzmq7bXPS9b13Si6c3oY1jCTPC8PNkhZvbRJ9r4YfrIkOn+ao0MlTdBmvk7jyfnNfixG1rlPlRES12Dqxq7GsVI7XOP22cJZtMK6UJIY56yMQWDBQfyCo95ChIAGCcAuicuwkC+85uVRH2m3TrVdWvNMNgviVkz8glRwllTqpCaVrUvN8w5ujvHwc0iMc9b25/DJSSOLMxt5f7c7qqbD8XoGiePxX4FxSLc/3gbE5+W7hacFzov5m5XkLpH5n/zAw4Oha1mY51ueSuWN0hbebHkPQPLfUWDtmahRtX3uiThsKkRk7lGMnd0C5a7eNauty3TgpNJ83uuHXWjgZDU/IqaaUoNDtg1F7oqRw/1rvKLIC71HUp39XqJZk1UlYa6+f4qYbXBNuAaW2FLHvE20xdCgvcHnKkDnjV7woWss2iPtRPwrKiwPfTsnzsG9U5R7kj5WRkJLSMb/1qWVwUQnhe/mcC6awLqBtkeP6Pdm8kTOqsg0Pnqkp+Wma0j2aJk1RIw7SXhhHURBFIf3iIID9T/9P77hECFZRJ9oiR7PtJoLvtf4zdg9FjuwJiksEXSk8FsYYbMFvgRiiNp0bWYZBh/qloMbZaXDpzhdu5h2ibq3gJSDuidRojvldJxNQ0NcCbuQOIjz4ZOWi0kQBZENQozkV6eO5kRaKoRouHTHectU+PDTSnf/SXFi673yrGtouf6CDHcXTiRump+E0Z0kPo4glCeQBDAb5/6+ijqDrJ6mewdcXKvoa1A9W/clqKjxFTT3L1V9aVK6udk3OsjK6hByvoMAdI6+b7ZjNzXGDrm+zxTNxaOy2L+jXwXi9/hc68wFp+BAAAA==&quot;"/>
    <we:property name="bookmark" value="&quot;H4sIAAAAAAAAA+VW244aORD9FdQveWlF3Vz6kreFTKTVJqvZMJpoteKh2i4GZ0y713ZPhkX8e8ruZgMMBIjCJFIkhLB9qDpVdarsZcCFqSQs/oQ5Bq+CoVL3c9D3nX4QBuX2Xt7rQZomBUt5HkXY5YO8SyhVWaFKE7xaBhb0HdpbYWqQziBt/jMJA5DyGu7cagrSYBhUqI0qQYr/sAHTkdU1rsIAHyupNDiTYwsWndkHgtOaqMQve+QRmBUPOEZmm933WClt23VUJFlGDCHnPO718qLPHEvTnHqax/HOqSc2UqUFURIBtzcd9GOOU0wGLKIURCzNE7dvRHkn21C+/PdmUbn0WXy0hXp0mSo+kk9nabWiUGNIujkmaZRljCcYpRjHR62JOWXyqa3+lOXRFKIi7gL0i36UpoVnLKRtyReLq8dKU0WW68K+8YcDxG4/z6GXpYiAOdV1QA5s429ENbhTWjDiErbmnLXbdU26YfBGq7m324qIE/KqtMIuaPHaFTEMGvrRiuTwYYYaPZ6yy0VTxGXwu/92HNGYplQeIuv5zolbjVWtGb7H6ZeF9+ySca0VKcx7H4HEkoP+G0G/hQIlAYjCLcjaq5M8vBUUUpNpv03/euHgnW4UpS88/ggqOwmVe9SEyjVpdL4RzUlRbqf0hEDDYKY+jTQSnLvch8v9Vb0Ul79q0JSPn4XOO+rl2SEyriZfbTwjBSPpb3ZeMEead+4HBwterlXjVmBzrrg/Rt94++UxBCOYk8bKK9OgXM+1J+aMpRTZsWc59rgjxv24bU27kJvBSan5uDEN/++Fi8nwgppqWwlKs74wmki0kv7XOjrKrMQHlM3pvzXqBXn1COft5VPe9A9hiLeEyjiJuPuJtjh6ln/g4pIp886vRVmuPbskHma9lZRnJ75bkvO4b3TlAebbxgiklfLKX8e0VnBZSxkGbCYk19g00C7ktHlPPm/UHXXZRgRnWsq+m6X8gKVJ29SIg7wXp0kSJUlMnzSK4PDV/90nLgmC1zSJdsTRbvsXwddG/2/8AUqG/AmLdwim1ngqjTG4ht8hMURjOzeqiqMOzUtJg7PT8jKdT8LOOiTdxsBzUDyQqdEM2X2nkFDStyPc4o4yPHplMVkbkgDyIejRjJp0+91IC81RDxdeGK+FXl889KS7+qG1cHLfe1e1sl18wwQ7SacT/5iexlPGsx4mCc8yYBEMBuzX66gT5PpB6TP0+kxN35D6xq6/WE/Fl+ips0L9oU3l+2rfy1nV1lTA8BpK3PPk9W877mpzxkN3tfoMmmzy4tcQAAA=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0b6887d9a9dd1339b4c2&quot;"/>
    <we:property name="pageDisplayName" value="&quot;Product Selling Analysis by Quantity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f25dced-62a9-4334-938f-eaeb98fecadc}">
  <we:reference id="WA200003233" version="2.0.0.3" store="en-001" storeType="OMEX"/>
  <we:alternateReferences/>
  <we:properties>
    <we:property name="Microsoft.Office.CampaignId" value="&quot;none&quot;"/>
    <we:property name="creatorSessionId" value="&quot;688475ac-a20b-41fe-b072-0c5881140a2d&quot;"/>
    <we:property name="creatorTenantId" value="&quot;84c31ca0-ac3b-4eae-ad11-519d80233e6f&quot;"/>
    <we:property name="creatorUserId" value="&quot;10032002D282F2F7&quot;"/>
    <we:property name="reportEmbeddedTime" value="&quot;2023-10-31T14:05:19.405Z&quot;"/>
    <we:property name="reportName" value="&quot;contosoRetail_SeolheeKim&quot;"/>
    <we:property name="reportState" value="&quot;CONNECTED&quot;"/>
    <we:property name="reportUrl" value="&quot;/groups/me/reports/3b6df0a5-8ba0-4e6d-90f4-e8c93109b740/ReportSectioneb68e3cde8301d5706cc?bookmarkGuid=99948b6b-ca38-4727-94a4-c7ebb7fde757&amp;bookmarkUsage=1&amp;ctid=84c31ca0-ac3b-4eae-ad11-519d80233e6f&amp;fromEntryPoint=export&quot;"/>
    <we:property name="isFiltersActionButtonVisible" value="true"/>
    <we:property name="initialStateBookmark" value="&quot;H4sIAAAAAAAAA+1WUW/bOAz+K4Ff9mIMdhwn9t6arAOGrluvKToMQzDIEptoVSyfJHfNBfnvR0n2mqbJkg3LbTjsxbAoivxIfqS0DBjXlSCLt2QOwYtgKOXtnKjbTi8Ig7KRvXt3dn5yefbp7cn5KYplZbgsdfBiGRiipmCuua6JsBZQ+HESBkSICzK1qxsiNIRBBUrLkgj+D3hl3DKqhlUYwH0lpCLW5NgQA9bsHarjGn3HzxP0SKjhdzAGarz0EiqpTLOGop9BQhlkSRSzdBD1KcUz2u86mPv1rVMHbCRLQ3iJAKyMRrTbp/1+L0kKgDwFGsdWrnk5FU0oD2evFpXNl4F7U8h7m6niM/q0llYrDDVOWU6zpA/5IGUxdKNesd8an2Mmn9rKWJSleW+QRISxjAIM+syeveHCNOCLxel9pbAiy7aSr9xmCtDt5TlJsgEAgbzL0hQdGO9vhDWYSsUpYgkbc9badVuTbhi8UnLu7DasYah5WhpuFrh4aYsYBh5+tEI6vJ+BAqeP2WXcF3EZvHZfixG09qVyKqKeb+zY1VjWisIl3DwsnGebjAslkWHO+4gIKBlRH4CoN6QAgQoI4ZqI2rETPbzhGJLPtBPjqWdWvdONosEzp79HKztIK3daEyzXxPN8LZqDonyc0gMCDYOZ/DJSgOrM5j5cbq/qsbD8VROF+fhd4JxjL892gbE1+WbjacEpUn+984I54LyzP4wY4uhaebcc/L5kbhtc422nx5BoTi01Vo6ZGkQ7156Y0wZTZMYO5djp7THuxm1j2obsByem5vPaNPzaC0ej4RE51bQSKXV7YfhIlBTur40OMyvgDoTf/bsGtUCvTsN6e/4UN57gGnELUmlLEXs/oYiBQ3kGi2OmzDm/4GXZerZJ3I36UVL+c+CbJfk+7GtduQP5Y2OopKR0zG9jahlc1kKEAZ1xwRT4BtpUOWzeo88rOcUuW4vgOy1lP81SvsPSpGnquBdlUTHIaVpEaU4TXES7r/6fPnGREKzGSbRBjkbsXgTfGv0n7I6UFNgTFOdAdK3gUBhjYht+A8QQtOlcySqOOjgvBQ7OToNLd75wM8M9Q0Tn4eyxUe5I1mgG9LZTCFLi12Ju9DzIXfD2XllU1BopAGxI1GiGTfr43YgLxUANF44YL7lqL5443AjmF9TCMn7rddUwd/EDQ+wgqk7cezpJ6M0gYpT2oFdkNErTJPvTVE74Xqo9lfyt+snD/R821OF1+KW95Npp25tZ1kZXhMIFKWHLY9e96hiwQ5+4oS0VL8S+B7e9O78+iVerfwFz0KNz8hAAAA==&quot;"/>
    <we:property name="bookmark" value="&quot;H4sIAAAAAAAAA+1WUY/bNgz+K4Ff+mIUcmzHdt+WtAWGtcOtOVwxDHmQJV6inmJ5kny9LMh/LyXbuySXNLmhWYthL4ZFUeRH8iOldcCFqSVd/UqXELwKxkrdLam+GyRBGFS7sjgjLE6hjGkSk3JIUlYS1FK1Faoywat1YKmeg70RpqHSGUThH7MwoFJe0blb3VJpIAxq0EZVVIq/oFXGLasb2IQBPNRSaepMTi214MzeozquEUr0MkaPlFlxD1NgtpV+gFpp262hHOUQMw55TCKeZmTEGJ4x7a6HeVrfOfXAJqqyVFQIwMkYYcMRG42SOC4BihRYFDm5EdVcdqE8nr1e1S59Fh5sqR5cpspP6NNZ2mww1CjlBcvjERRZyiMYkqQ8bU0sMZNPbeWc5GmRZDGhnOcMIBtxd/ZWSNuBL1dvHmqNFVn3hX3rN1OAYVIUNM4zAArFkKcpOrCtvwnWYK60YIgl7Mw5azd9TYZh8FarpbfbkYij5pvKCrvCxWtXxDBo4ZMN0uHjAjR4fcwuF20R18HP/uswgjFtqbyKbJZ7O241VY1m8AFuHxfes0vGlVbIMO99QiVUnOrfgep3tASJCgjhhsrGsxM9vBMYUptpL8ZTL5z6YEhI9sLrn9DKz9IqvNYMyzVreb4VzVlR7qb0jEDDYKE+TzSgOne5D9eHq3opLL81VGM+fhQ477GXF8fAuJp8tfGMFAypv915wRJw3rkfTi31dK1btwLafcX9NvjGO0yPMTWCOWpsPDMNyH6uPTFnLKbITj3Kqdc7YdyP2860C7kdnJiaT1vT8O9euBgNL8iprpVoZfoLo41EK+n/+ugwsxLuQba7fzagV+jVazhvL5/ixhPCIG5Ja+Mo4u4nFHHwKH+B1SVT5p1fiarqPbskHke9k5R/Hfh+SZ6HfasrjyDfNYZKWinP/D6mnsFVI2UYsIWQXEPbQPsq58179Hmt5thlWxE801L+zSwVRyzNuqaOEpKTMitYWpK0YDEuyPGr/5tPXCQEb3AS7ZGjE/sXwddG/0/8nlYM+BMU74GaRsO5MKbUNfweiDEYO7hWdUQGOC8lDs5Bh8sMPgu7wD1L5eDx7KVRHknWZAHsblBKWuHXYe70WpDH4J28sphsDFIA+JjqyQKbdPfdiAvNQY9Xnhivhe4vnijcC+Y71MIx/uB11TF39Q+G2FlUnfn3dByz24xwxhJIypyRNI3z/5vKCz8qfaKSP1Q/tXD/gw11fh2+ay/5djr0ZlaNNTVlcEUrOPDY9a86DvxZT9zN5gt44UaQ0RAAAA==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eb68e3cde8301d5706cc&quot;"/>
    <we:property name="pageDisplayName" value="&quot;Product Selling Analysis by Profit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d4d5968-0fcd-439d-af61-8a651c1ca3a3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3b6df0a5-8ba0-4e6d-90f4-e8c93109b740/ReportSection6d4d429fa8e3b7c81a31?bookmarkGuid=2adab288-482c-4a2e-a858-f718eaa82ba1&amp;bookmarkUsage=1&amp;ctid=84c31ca0-ac3b-4eae-ad11-519d80233e6f&amp;fromEntryPoint=export&quot;"/>
    <we:property name="reportState" value="&quot;CONNECTED&quot;"/>
    <we:property name="reportEmbeddedTime" value="&quot;2023-10-31T14:04:23.294Z&quot;"/>
    <we:property name="creatorSessionId" value="&quot;0ba1ec33-ac24-4e3a-8b19-b60a1829cdef&quot;"/>
    <we:property name="creatorUserId" value="&quot;10032002D282F2F7&quot;"/>
    <we:property name="creatorTenantId" value="&quot;84c31ca0-ac3b-4eae-ad11-519d80233e6f&quot;"/>
    <we:property name="reportName" value="&quot;contosoRetail_SeolheeKim&quot;"/>
    <we:property name="isFiltersActionButtonVisible" value="true"/>
    <we:property name="initialStateBookmark" value="&quot;H4sIAAAAAAAAA9VX227bOBD9FYMvfREWulmXvCWus1i0aYO4SLFYGMWIHCdsZVGgqKzdwP/eIaU4iWvHabvetm/mDDmXM2dm5FsmZFOXsHwDc2RH7ESpT3PQnwYx81jVy96+fXV2fPHqw5vjszGJVW2kqhp2dMsM6Cs0l7JpobQWSPjP1GNQludwZU8zKBv0WI26URWU8jN2l0lldIsrj+GiLpUGa3JiwKA1e0PX6Uy+gz8i8gjcyBucIDed9AJrpU1/TkQs4jCfQYZRkfIsgCigN02ndWHuv2+dusBGqjIgKwrAytJZGITDnIeh8CHPRRJHsZU3sroq+1Tu375b1hYvgwtTqIVFqvhIPq2l1YpS9XnA44SLIgvSOE58jkm015qcE5Jf28qHwyiFoV+ACIZRITIOoX07k6Xpgy+W40WtqSJUp87WsbiBiqNgDnaNTYfyLTtDaFrtsB8/UkxUqzle4MypKiPNkuxMoKTi2jDOtaLaOuE7ZaAc3Kuu1b8jjVRRwY78lbcOYkSiK6Ulp2Q34xipsp1Xzw2DnIuWm97gcjOgDbVj+NeBTUnydDk14hzqxyW44yT5+PiAaH9q1dYO8f8hk6kjQhb7ltEij5JIpML3ec53E6Fv6VOn9HPMQPhBJPKh4DEKyDJKc2udOnPW2uVdc4YeO9Vq7uz248Mya53US9vNHutgJKA99v4aLckcPJWQpsfkrw2cmucj2B2c5w3MTmVDkf+NoF9DgaXFy2OXULZuSJH915IS6urtxPTmxf2jQej76Qv36ll3s2+4m7u7tnzT1Y91gIN4b+KPKR8cpBe3RTKiWVAJ0LtjeUb7NaXkRLyH3cfmSGvH/hBgwJGl7rxK7PRKODU62m8vyQk0kttCuDLsaug1YQ6FR9fEfsKTdOiLNE8KUUQxj2J/7zT/zwfppC340xPowY0d4/SAc35HTHsD+SW23kGDCPzBmWrMgEQzaaAocdCDM6Arg0dr5Vu3n7U2XmxuP6UF6pOlo+NLqe++zGgljA8McdesUSZQcEF9k/l5HqdBGODv3jA/kad7aSBU1ZrRNWjzKzFhx9Be8/27P8S+p7BTt0pW2xeVak1TA8dzqHDLwqJ6QyVsLZ5cWu7fFHNOqDqSOnPPA/sfa73iVqsv3Jra/O4NAAA=&quot;"/>
    <we:property name="bookmark" value="&quot;H4sIAAAAAAAAA9VX227bOBD9FYMvfREWulmXvCWus1i0aYO4SLFYGMWIHCdsZVGgqKzdwP/eIaU4iWvHabvetm/mDDmXM2dm5FsmZFOXsHwDc2RH7ESpT3PQnwYx81jVy96+fXV2fPHqw5vjszGJVW2kqhp2dMsM6Cs0l7JpobQWSPjP1GNQludwZU8zKBv0WI26URWU8jN2l0lldIsrj+GiLpUGa3JiwKA1e0PX6Uy+gz8i8gjcyBucIDed9AJrpU1/TkQs4jCfQYZRkfIsgCigN02ndWHuv2+dusBGqjIgKwrAytJZGITDnIeh8CHPRRJHsZU3sroq+1Tu375b1hYvgwtTqIVFqvhIPq2l1YpS9XnA44SLIgvSOE58jkm015qcE5Jf28qHwyiFoV+ACIZRITIOoX07k6Xpgy+W40WtqSJUp87WsbiBiqNgDnaNTYfyLTtDaFrtsB8/UkxUqzle4MypKiPNkuxMoKTi2jDOtaLaOuE7ZaAc3Kuu1b8jjVRRwY78lbcOYkSiK6Ulp2Q34xipsp1Xzw2DnIuWm97gcjOgDbVj+NeBTUnydDk14hzqxyW44yT5+PiAaH9q1dYO8f8hk6kjQhb7ltEij5JIpML3ec53E6Fv6VOn9HPMQPhBJPKh4DEKyDJKc2udOnPW2uVdc4YeO9Vq7uz248Mya53US9vNHutgJKA99v4aLckcPJWQpsfkrw2cmucj2B2c5w3MTmVDkf+NoF9DgaXFy2OXULZuSJH915IS6urtxPTmxf2jQej76Qv36ll3s2+4m7u7tnzT1Y91gIN4b+KPKR8cpBe3RTKiWVAJ0LtjeUb7NaXkRLyH3cfmSGvH/hBgwJGl7rxK7PRKODU62m8vyQk0kttCuDLsaug1YQ6FR9fEfsKTdOiLNE8KUUQxj2J/7zT/zwfppC340xPowY0d4/SAc35HTHsD+SW23kGDCPzBmWrMgEQzaaAocdCDM6Arg0dr5Vu3n7U2XmxuP6UF6pOlo+NLqe++zGgljA8McdesUSZQcEF9k/l5HqdBGODv3jA/kad7aSBU1ZrRNWjzKzFhx9Be8/27P8S+p7BTt0pW2xeVak1TA8dzqHDLwqJ6QyVsLZ5cWu7fFHNOqDqSOnPPA/sfa73iVqsv3Jra/O4NAAA=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6d4d429fa8e3b7c81a31&quot;"/>
    <we:property name="pageDisplayName" value="&quot;Most Profitable Product by Category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ba5beb1-6b75-4333-8756-6c9fb9c61418}">
  <we:reference id="WA200003233" version="2.0.0.3" store="en-001" storeType="OMEX"/>
  <we:alternateReferences/>
  <we:properties>
    <we:property name="Microsoft.Office.CampaignId" value="&quot;none&quot;"/>
    <we:property name="creatorSessionId" value="&quot;13cdbd86-0696-4b18-8dba-cdf85d1932e2&quot;"/>
    <we:property name="creatorTenantId" value="&quot;84c31ca0-ac3b-4eae-ad11-519d80233e6f&quot;"/>
    <we:property name="creatorUserId" value="&quot;10032002D282F2F7&quot;"/>
    <we:property name="reportEmbeddedTime" value="&quot;2023-10-31T14:05:59.534Z&quot;"/>
    <we:property name="reportState" value="&quot;CONNECTED&quot;"/>
    <we:property name="reportUrl" value="&quot;/groups/me/reports/3b6df0a5-8ba0-4e6d-90f4-e8c93109b740/ReportSection0b3471378d65d604dc26?bookmarkGuid=5c5bd9cf-63ed-4e8a-a464-50c588ff1155&amp;bookmarkUsage=1&amp;ctid=84c31ca0-ac3b-4eae-ad11-519d80233e6f&amp;fromEntryPoint=export&quot;"/>
    <we:property name="reportName" value="&quot;contosoRetail_SeolheeKim&quot;"/>
    <we:property name="isFiltersActionButtonVisible" value="true"/>
    <we:property name="initialStateBookmark" value="&quot;H4sIAAAAAAAAA+1X30/bMBD+V6q87KWanMRNU96gA2nixxBFTNNUTRf7CoY0jhyHtUP933d2QoGurJ02xsP2Vt/Zd999953r3AVSVWUO8xOYYrAT7Gl9MwVz0+FBNyha24cPh8e7Z4dfTnaP98msS6t0UQU7d4EFc4n2QlU15C4CGT+PuwHk+SlcutUE8gq7QYmm0gXk6hs2m8llTY2LboCzMtcGXMiRBYsu7C1tpzXlDt/GlBGEVbc4QmEb6xmW2th2zbKY98O4n8qkJxPGpYgSOlM1Xg9z836X1AMb6sKCKgiAs0XpIJ2kGHOWCox6IZecO3ulisu8LeXh7Pm8dHxZnNlMzxxT2TXldJEWCyqVy16UiZClSS8GjiBYP9sYTU2JyR9jMRn3JZXAEskGacqTnvDIJiq3Lfhsvj8rDXWE+tTEGhK/l9ooQXk88warhui7YKjzeup/7T+xj3RtBJ7hxLsKq+zcRbqCosA8cFBOjab+PjZ7MTnXlf46NEhZZbDDFt0lkF15C4Ug6yqKY4SqNrgtjBHkpLIVEOfaQt55cD0FMSbLTwmXuqgtFWLsU9ZpYSSavbln9J0y93KMuitY/3wRi/H9ENCW60fKbjvaYHqBFo692HCS8ETEsg+JDAcgerwvN4rtFXvcfQHFj6w2uArDG59R+3+hbctcIzIOYiBjHkcZRBx4NJCi/xdvNMIma2FXcbbmjTfav3G1hqxzrCvbIdNEWchy7LQEdWhLRzyC/ovD4IPtz15zErYuzgmWxoQLSESY9DJIo4zxhDHxvF7bt9SBd7IBpiBZGMtBTwqOEtKUKl8rpSaci3Zx/yqi6g+Mnvq47bvNtXtZ3Tv3jOoGDbPMjfTHK3Tk+NEtpLItOe9XRFltP93NwmdeofFAVYT8E4I5gszzRQAuIK/965DiHykqqJGAN9OZNw+HOhFj/Tf+1FZ701/YO/B7x76DvzeknuKNhT+dgvBFrot1SIYk70KCeR7LFhNZ5UqQ8B4PZDBFeu+7HxIseLGUTVaFjV9L70Yv+/Ut2YNKCdeI5SCt+79ZCual+Bh7AIv15enaViUIPIUC15RJ5UEhUW4o1X/8BD4JMavoQtlwwH0SLYlZLL4DCPRz5J0NAAA=&quot;"/>
    <we:property name="bookmark" value="&quot;H4sIAAAAAAAAA+1XUW/TMBD+K1VeeKmQkzhpsjdWNglpoImiIYT6cLGvm1kaR44zWqb+d85O1q1dR4tg8ABv8d35/N1337nubSBVU5ewfAdzDI6CY62v52CuBzwYBtWmjWeYizxKEsl5GoYyyYSkKF1bpasmOLoNLJhLtBeqaaF0Ccn4eToMoCzP4dKtZlA2OAxqNI2uoFTfsAsmlzUtroYBLupSG3ApJxYsurQ3FE5rghK+jOlEEFbd4ASF7azvsdbG9mtWxHwUxqNMpolMGZciSmlP03k9zP3x7lAPbKwrC6oiAM4WZXk2yzDmLBMYJSEnJpy9UdVl2Zdyv/fDsnb0WVzYQi8cU8UXOtNlWq2oVC6TqBAhy9IkBo4g2KjYm03NicnHuZiMR5JKYKlkeZbxNBEe2UyVtgdfLE8WtaGOUJ+6XGPi91IbJegcz7zBpiP6Nhjrsp37r5MN+0S3RuB7nHlXZZVdukxXUFVYBg7KudHU34dmry3nutJfxwbpVBkcsdVwDeSVvIFKoHyE4i1C0xo8FMYESlLZFogP2kI5uHdtgpiS5YeES121lgoxdpN1WhiJ5njpGX2tzJ0co+EW1t9fxGp6NwQU8uWBsvuOdpieoYVTLzacpTwVsRxBKsMcRMJHcq/Y/mKPh8+g+InVBrdheOMTav8vtEOZ60TGQeQy5nFUQMSBR7kUoz94oxE22Qq7jbM3773R/o2rNWSDt7qxAzLNlIWixEFP0IBCBuIB9J8cBp/sZPE3J+Hg4pxgaUy4gFSEaVJAFhWMp4yJp/XaP61OvZPlmIFkYSzzRAqOErKMKt8ppS6dy3Zx9yqi6k+Nnvu8/TPOtXtd3Wv3jBoGHbPMjfTHK3Tk+NGtpLI9OW+2RNkcPt3dwp+8ReOpagj5JwRzBoXniwBcQNn61yHlP1NUUCcBb6Y9L+43DSLGRi/8roNis5+IzX3s1Hfw14bUU7y38M0pCJ/lutiFZEzyriSYp7EcMJFNqQQJ7+FABnOk9777kGDBi6XuTlXY+bX0bvSy392SY2iUcI1YD9Ku35u1YJ6Lj6kHsNpdnm5tU4PAc6hwR5lUHlQS5Z5S/Z+fdaGr1Xc4oqJWfA0AAA==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0b3471378d65d604dc26&quot;"/>
    <we:property name="pageDisplayName" value="&quot;Most Profitable Product  by Channel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8aa4d89-8041-463b-8748-964d3c218a96}">
  <we:reference id="WA200003233" version="2.0.0.3" store="en-001" storeType="OMEX"/>
  <we:alternateReferences/>
  <we:properties>
    <we:property name="Microsoft.Office.CampaignId" value="&quot;none&quot;"/>
    <we:property name="creatorSessionId" value="&quot;fe67e326-ef4e-4641-bfa3-06f062f96673&quot;"/>
    <we:property name="creatorTenantId" value="&quot;84c31ca0-ac3b-4eae-ad11-519d80233e6f&quot;"/>
    <we:property name="creatorUserId" value="&quot;10032002D282F2F7&quot;"/>
    <we:property name="reportEmbeddedTime" value="&quot;2023-10-31T14:06:29.773Z&quot;"/>
    <we:property name="reportName" value="&quot;contosoRetail_SeolheeKim&quot;"/>
    <we:property name="reportState" value="&quot;CONNECTED&quot;"/>
    <we:property name="reportUrl" value="&quot;/groups/me/reports/3b6df0a5-8ba0-4e6d-90f4-e8c93109b740/ReportSection417a8afdb8d744a666aa?bookmarkGuid=cf2d7c27-29f3-4246-ad94-5a38c7ecee85&amp;bookmarkUsage=1&amp;ctid=84c31ca0-ac3b-4eae-ad11-519d80233e6f&amp;fromEntryPoint=export&quot;"/>
    <we:property name="isFiltersActionButtonVisible" value="true"/>
    <we:property name="initialStateBookmark" value="&quot;H4sIAAAAAAAAA+1ZbW/bNhD+K4GAoV+EQW+W6HxL3AQbGrdZUmQYBmM4kSebDS0ZFJ3FC/zfd6RkJ3Gd2F7bJO3yzbwjj8+9PSLpG0/IeqJg9h7G6O17h1V1OQZ9uZd4vle2sg8f3vUPzt799f6gf0TiamJkVdbe/o1nQA/RXMh6CspaIOGfA98DpU5haEcFqBp9b4K6rkpQ8h9sJpPK6CnOfQ+vJ6rSYE2eGzBozV7RdBrT3uHPMe0I3MgrPEduGukZTipt2nESZsCgEDkTWZJAmqYAtKZutA7m5vl2UwesV5UGZEkArIxFWcxSYEGXF1mYBkXImJUXUpl2Sj47up5o8puiMZvYePXIi2GlJQflOf801o07N16vUtOx+3V0T35eTTXHMyycqjTSzMjSWxuPOQXpVFcUQic7ljUZ/gNBn0COyqlH1d89jTRZePvB3F8iORBXUHKSrsLoI9RTjdviOAdFyVwB8rEyoPZuVc8IolfV5tlBkKCQzwnjpxbCXp+6UpbrkAxIUstyqNo2vK37jw1AA7nCo2vb5fkn6hdb4nNrJ4oSFgZRh0dFJxSQsW6Y2NWPW8Nrk1drrIkO8jRinZzzPAh4EeYIr331gvrqa9SSIhrtjUCb+/mngRaoD2cut2+lXtB65K/g/frRnA8WHxOa8unOF6KtrQbTtyimgat7jONOVmAei4zqHzMMknRj3f/41fbK4jt1nr8VJf4iUYPmo9kJXqH6HNNSv3Oh31np2Rq/HVttux1hU1gK0NtR6vfgyW9TIjN80Jn/9nF9kA7DVTp8KWG4m1DLa76XdVPOExazAqK4AIFxyl9pbQdGeYqjzYbqfTn0trGPuJrW5AmKQ9D/6wPGSkoXZ4yQQxAmaRBilIqgiLPii87WX8A7C8QXoGVzxXce7ux5+zqxNOPdC4addomzz6jMyvfWc1mfrvmj52aG74aeXjwjPHjV2NyLP3J1N4TAOmGYxQGkaZIWEaNbRxw+TAjto9+xUwZdZCCCMBbdjuAJCmCM0K0ljcactXaxeL4jwj3W1djZbZ20NXQ/Ar7XJDGw3Pn7CG05OY4shTRtAH9dIct6expd5IR23nxJ8ykJauqeMcn+iSSHmmpzYlrz5nbRXhQE2Ru3aqu5bIe5XTd34M5XT//UET7ZyWSbO8LG5q+V5FR4dzvfG6MeukYUYMAVy6TZVWKjr4RToyv79Sk5hFpym4jFMXctmSwL5lvFo/2qB1HGkq7I8k6Wsy41pHBN/Ghk5BiGuPr65sytC1U1NfUEOJ5CiWtCRqGCUticPBo29+LvuU0Ii6Qbz4YF9n+AZZDn838BZN+D1pIYAAA=&quot;"/>
    <we:property name="bookmark" value="&quot;H4sIAAAAAAAAA+1YbW/bNhD+K4GAoV+EgXqxXvKtcRNsQDJkTZFhKPzhRJ5sNrRkUHQWL/B/75GSndh1Ynttk7TLN/F4PN7Lc49I3npCNhMFsz9gjN6hd1TXV2PQVwex53vVqixKe3HAeoIxlvA4ZzkLkbTqiZF11XiHt54BPURzKZspKGuQhB8HvgdKncPQjkpQDfreBHVTV6Dkv9gq05TRU5z7Ht5MVK3BmrwwYNCavSZ1GpMrwa8R7QjcyGu8QG5a6Xuc1Np04zhIIYNSFJlI4xiSJAGgNU0769zcrm83dY7168qArMgBK8vCNMoSyFjOyzRIWBlkmZWXUplOpZgd30w0xU3ZmE1s+voUxbDWkoPyXHwamzacW69fq+nYfR2vyC/qqeb4Hks3VRlpZmTpnc3HnJJ0rmtKoZOdyIYM/42gT6FA5aZH9T99jaQsvEM295eevBXXUHGSrrtxhtBMNe7qxwUoKuaaIx9qA+rgbuoZnejXjXl2J0hQyud045fOhYMz6kpZbfJkQJJGVkPVteEd7j+0DhooFB7f2C4vPlG/WIjPrZ0wjLOAhT0elr1AQJrlQWxXP24Nb0xRb7AmesiTMOsVnBeM8TIoEF776gX11bfAkiIa7Y9Am9X600AL1EczV9t3Ui9oPfTX/P322ZwPFj8TUvl07w/RYav16XuAaeBwj1HUS0ssIpES/jFFFidbcf/zo+2VxffqPH8nSvxNogbNR7NTvEb1pU/L+b2Bfm+lZzF+N7az3Xbkm8JKgN6NUn+ESP6cEpnhg8H8t5/rg3QYrNPhS0nD/YJaXvO9NE84j7MoKyGMShAYJfyV1vZglKc42mxB78uht619xNW0oUhQHIH+Xx8w1kq6OGMEHFgQJyzAMBGsjNLyq87WX8E7C48vQcv2iu8i3Dvy7rFiacZbSYZVu8LZF1Rm5QebueyMrvmj52aGH4aeXjwjPHjV2N6LPzO6W0LIekGQRgySJE7KMKNbRxQ8TAjdG+CJm2Q5ZiBYEIm8J3iMArKMvNtIGq05a+1y8XxHhHui67Gz2wVpMbSaAd9ri8gsd/41Qgsnx5GVkKZL4O9rZNnsTqOLmtDO2y9pPhVBTd0zJtk/lRRQizYnpjVv7hYdhIylb9yqnXSzPXRzpztw56unf+oInuxksssdYWvzN0pyAt79zvfGqIeuEQUYcGCZtLtKbOdr4abRwX5zSY6gkdwWYnHM3UgmS8B8r3x0f3UWplmci7TopUWWU0MK18SPZkaOYYjrr2/O3KZU1VPTTIDjOVS4IWWUKqiErcmjaXMv/sukzeefAakTFOZxGAAA&quot;"/>
    <we:property name="datasetId" value="&quot;e1cfa46a-c284-4c40-9a07-8b11e97d2aa4&quot;"/>
    <we:property name="embedUrl" value="&quot;/reportEmbed?reportId=3b6df0a5-8ba0-4e6d-90f4-e8c93109b740&amp;config=eyJjbHVzdGVyVXJsIjoiaHR0cHM6Ly9XQUJJLVdFU1QtVVMtcmVkaXJlY3QuYW5hbHlzaXMud2luZG93cy5uZXQiLCJlbWJlZEZlYXR1cmVzIjp7InVzYWdlTWV0cmljc1ZOZXh0Ijp0cnVlfX0%3D&amp;disableSensitivityBanner=true&quot;"/>
    <we:property name="pageName" value="&quot;ReportSection417a8afdb8d744a666aa&quot;"/>
    <we:property name="pageDisplayName" value="&quot;Profit Margin Analysi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Seolhee Kim</cp:lastModifiedBy>
  <cp:revision>3</cp:revision>
  <dcterms:created xsi:type="dcterms:W3CDTF">2018-06-07T21:39:02Z</dcterms:created>
  <dcterms:modified xsi:type="dcterms:W3CDTF">2023-10-31T14:09:35Z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