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A9D18E"/>
    <a:srgbClr val="35A180"/>
    <a:srgbClr val="22DE9F"/>
    <a:srgbClr val="2B97B9"/>
    <a:srgbClr val="E02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05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모듈</a:t>
            </a:r>
            <a:endParaRPr lang="ko-KR" sz="1200" dirty="0"/>
          </a:p>
        </c:rich>
      </c:tx>
      <c:layout>
        <c:manualLayout>
          <c:xMode val="edge"/>
          <c:yMode val="edge"/>
          <c:x val="0.46544269695740548"/>
          <c:y val="8.21663873663941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578703248031494"/>
          <c:y val="0.17473042724345303"/>
          <c:w val="0.45467605807086614"/>
          <c:h val="0.682014045151695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모듈</c:v>
                </c:pt>
              </c:strCache>
            </c:strRef>
          </c:tx>
          <c:spPr>
            <a:solidFill>
              <a:srgbClr val="22DE9F"/>
            </a:solidFill>
          </c:spPr>
          <c:dPt>
            <c:idx val="0"/>
            <c:bubble3D val="0"/>
            <c:spPr>
              <a:solidFill>
                <a:srgbClr val="22DE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7E6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7BE-4101-BF7F-9BFACC4111F7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BE-4101-BF7F-9BFACC411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ko-KR"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Sheet1!$A$5:$A$6</c:f>
              <c:strCache>
                <c:ptCount val="2"/>
                <c:pt idx="0">
                  <c:v>모듈</c:v>
                </c:pt>
                <c:pt idx="1">
                  <c:v>총점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Sheet1!$B$5:$B$6</c:f>
              <c:numCache>
                <c:formatCode>General</c:formatCode>
                <c:ptCount val="2"/>
                <c:pt idx="0">
                  <c:v>89</c:v>
                </c:pt>
                <c:pt idx="1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Sheet1!$B$2</c15:sqref>
                  <c15:spPr xmlns:c15="http://schemas.microsoft.com/office/drawing/2012/chart">
                    <a:solidFill>
                      <a:srgbClr val="22DE9F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  <c15:categoryFilterException>
                  <c15:sqref>Sheet1!$B$3</c15:sqref>
                  <c15:spPr xmlns:c15="http://schemas.microsoft.com/office/drawing/2012/chart">
                    <a:solidFill>
                      <a:srgbClr val="22DE9F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4-E7BE-4101-BF7F-9BFACC4111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40141766919688682"/>
          <c:y val="0.87196434244014742"/>
          <c:w val="0.19716449259060884"/>
          <c:h val="7.0080207199608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900"/>
              <a:t>종합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578703248031494"/>
          <c:y val="0.17473042724345303"/>
          <c:w val="0.45467605807086614"/>
          <c:h val="0.682014045151695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종합</c:v>
                </c:pt>
              </c:strCache>
            </c:strRef>
          </c:tx>
          <c:dPt>
            <c:idx val="0"/>
            <c:bubble3D val="0"/>
            <c:spPr>
              <a:solidFill>
                <a:srgbClr val="35A1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45-48F1-9548-048B9773F5B0}"/>
              </c:ext>
            </c:extLst>
          </c:dPt>
          <c:dPt>
            <c:idx val="1"/>
            <c:bubble3D val="0"/>
            <c:spPr>
              <a:solidFill>
                <a:srgbClr val="2B97B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245-48F1-9548-048B9773F5B0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45-48F1-9548-048B9773F5B0}"/>
              </c:ext>
            </c:extLst>
          </c:dPt>
          <c:dPt>
            <c:idx val="3"/>
            <c:bubble3D val="0"/>
            <c:spPr>
              <a:solidFill>
                <a:srgbClr val="22DE9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245-48F1-9548-048B9773F5B0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245-48F1-9548-048B9773F5B0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45-48F1-9548-048B9773F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ko-KR"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기획</c:v>
                </c:pt>
                <c:pt idx="1">
                  <c:v>웹</c:v>
                </c:pt>
                <c:pt idx="2">
                  <c:v>서버</c:v>
                </c:pt>
                <c:pt idx="3">
                  <c:v>모듈</c:v>
                </c:pt>
                <c:pt idx="4">
                  <c:v>총점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90</c:v>
                </c:pt>
                <c:pt idx="2">
                  <c:v>87</c:v>
                </c:pt>
                <c:pt idx="3">
                  <c:v>89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5-48F1-9548-048B9773F5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웹</a:t>
            </a:r>
            <a:endParaRPr lang="ko-KR" sz="1200" dirty="0"/>
          </a:p>
        </c:rich>
      </c:tx>
      <c:layout>
        <c:manualLayout>
          <c:xMode val="edge"/>
          <c:yMode val="edge"/>
          <c:x val="0.46544269695740548"/>
          <c:y val="8.21663873663941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578703248031494"/>
          <c:y val="0.17473042724345303"/>
          <c:w val="0.45467605807086614"/>
          <c:h val="0.682014045151695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웹</c:v>
                </c:pt>
              </c:strCache>
            </c:strRef>
          </c:tx>
          <c:dPt>
            <c:idx val="0"/>
            <c:bubble3D val="0"/>
            <c:spPr>
              <a:solidFill>
                <a:srgbClr val="2B97B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45-48D5-B820-802CFA407FD2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D45-48D5-B820-802CFA407FD2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45-48D5-B820-802CFA407F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ko-KR"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(Sheet1!$A$3,Sheet1!$A$6)</c:f>
              <c:strCache>
                <c:ptCount val="2"/>
                <c:pt idx="0">
                  <c:v>웹</c:v>
                </c:pt>
                <c:pt idx="1">
                  <c:v>총점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(Sheet1!$B$3,Sheet1!$B$6)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Sheet1!$B$2</c15:sqref>
                  <c15:spPr xmlns:c15="http://schemas.microsoft.com/office/drawing/2012/chart">
                    <a:solidFill>
                      <a:srgbClr val="35A1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4-CD45-48D5-B820-802CFA407F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40141766919688682"/>
          <c:y val="0.87196434244014742"/>
          <c:w val="0.19716449259060884"/>
          <c:h val="7.0080207199608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서버</a:t>
            </a:r>
            <a:endParaRPr lang="ko-KR" sz="1200" dirty="0"/>
          </a:p>
        </c:rich>
      </c:tx>
      <c:layout>
        <c:manualLayout>
          <c:xMode val="edge"/>
          <c:yMode val="edge"/>
          <c:x val="0.46544269695740548"/>
          <c:y val="8.21663873663941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578703248031494"/>
          <c:y val="0.17473042724345303"/>
          <c:w val="0.45467605807086614"/>
          <c:h val="0.682014045151695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서버</c:v>
                </c:pt>
              </c:strCache>
            </c:strRef>
          </c:tx>
          <c:dPt>
            <c:idx val="0"/>
            <c:bubble3D val="0"/>
            <c:spPr>
              <a:solidFill>
                <a:srgbClr val="A9D1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FC7-4C49-B642-2F4CA44B21BD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C7-4C49-B642-2F4CA44B21BD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C7-4C49-B642-2F4CA44B21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ko-KR"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(Sheet1!$A$4,Sheet1!$A$6)</c:f>
              <c:strCache>
                <c:ptCount val="2"/>
                <c:pt idx="0">
                  <c:v>서버</c:v>
                </c:pt>
                <c:pt idx="1">
                  <c:v>총점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(Sheet1!$B$4,Sheet1!$B$6)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Sheet1!$B$2</c15:sqref>
                  <c15:spPr xmlns:c15="http://schemas.microsoft.com/office/drawing/2012/chart">
                    <a:solidFill>
                      <a:srgbClr val="35A1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  <c15:categoryFilterException>
                  <c15:sqref>Sheet1!$B$3</c15:sqref>
                  <c15:spPr xmlns:c15="http://schemas.microsoft.com/office/drawing/2012/chart">
                    <a:solidFill>
                      <a:schemeClr val="bg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4-5FC7-4C49-B642-2F4CA44B21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40141766919688682"/>
          <c:y val="0.87196434244014742"/>
          <c:w val="0.19716449259060884"/>
          <c:h val="7.0080207199608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기획</a:t>
            </a:r>
            <a:endParaRPr lang="ko-KR" sz="1200" dirty="0"/>
          </a:p>
        </c:rich>
      </c:tx>
      <c:layout>
        <c:manualLayout>
          <c:xMode val="edge"/>
          <c:yMode val="edge"/>
          <c:x val="0.46544269695740548"/>
          <c:y val="8.21663873663941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578703248031494"/>
          <c:y val="0.17473042724345303"/>
          <c:w val="0.45467605807086614"/>
          <c:h val="0.682014045151695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dPt>
            <c:idx val="0"/>
            <c:bubble3D val="0"/>
            <c:spPr>
              <a:solidFill>
                <a:srgbClr val="35A1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F9-4360-A060-FFF18F4C593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F9-4360-A060-FFF18F4C593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F9-4360-A060-FFF18F4C59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ko-KR"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(Sheet1!$A$2,Sheet1!$A$6)</c:f>
              <c:strCache>
                <c:ptCount val="2"/>
                <c:pt idx="0">
                  <c:v>기획</c:v>
                </c:pt>
                <c:pt idx="1">
                  <c:v>총점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(Sheet1!$B$2,Sheet1!$B$6)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Sheet1!$B$3</c15:sqref>
                  <c15:spPr xmlns:c15="http://schemas.microsoft.com/office/drawing/2012/chart">
                    <a:solidFill>
                      <a:srgbClr val="2B97B9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  <c15:categoryFilterException>
                  <c15:sqref>Sheet1!$B$4</c15:sqref>
                  <c15:spPr xmlns:c15="http://schemas.microsoft.com/office/drawing/2012/chart"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  <c15:categoryFilterException>
                  <c15:sqref>Sheet1!$B$5</c15:sqref>
                  <c15:spPr xmlns:c15="http://schemas.microsoft.com/office/drawing/2012/chart">
                    <a:solidFill>
                      <a:srgbClr val="22DE9F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A-64F9-4360-A060-FFF18F4C59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40141766919688682"/>
          <c:y val="0.87196434244014742"/>
          <c:w val="0.19716449259060884"/>
          <c:h val="7.0080207199608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BE9E-720D-4481-BAAE-4684A685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8F142-067B-4132-9EC9-AD91E0F15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10C4A-49F8-45AE-ABD6-ECA2C1CA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55449-B7FE-47F5-8761-2071FD7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5E04A-89C1-4731-A12C-D58B355A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4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FA2A-8302-4A21-BD10-DCA871EC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9A28A-880E-40CB-94C2-6B61D1B2B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99207-3C48-447D-A22D-007939B0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F62B8-A49D-44E5-8FA0-57EF4AF7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C296B-5AC3-4B80-9311-C662DB0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6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3B057C-9F23-4DD7-BF2D-0C604389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CD1A8-BFE1-4E30-8398-83D5F044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8219F-BB29-4BB7-AC51-B9330D3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26672-A194-4426-8188-1B4210BC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2D003-5C44-45B0-B153-4F7DFD4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31521-73E3-4CBA-A1D2-E21159C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3D88B-B00A-4569-8F3E-3E6285DA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FACE4-A7F8-43E6-85DD-4586487B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00860-2125-4093-89BC-B9920238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2C4-BFF5-4AC9-9BB5-4B672CD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5D2B-BBF7-4E64-B9CB-8BBD4C44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630CD-2C38-4A00-AA89-D2D2981E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60E9A-AEF6-4A7C-9126-92416B3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5158-8F7C-41ED-8599-C7E9E2EB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5AE39-83F2-488D-BCBB-282550B6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7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5FF0-BBF8-407D-9932-A71362E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31E03-D137-4893-986C-493A1155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87261-2CE9-4235-AD7F-ACAC93FDD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2F0DC-FAD2-4E55-9858-3C691E4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69F8D-7964-4584-8D3E-AD3DDE98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2B6C5-BA40-4C12-8735-BDACB8AD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0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B6FA6-B350-4676-92FA-DB46D9BD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7DA23-86FD-4420-9F7A-4A713AA3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17E5A-766D-4D50-8401-6CC1165B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E08BC-97FB-4BC3-86E2-9D2940A7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82912-A70F-4314-8F7A-05B014241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C0499-062A-4194-8C47-75FB7C25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B9FD48-6EA9-4F28-BFAB-A6C7939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AA5A5B-DA6B-4F74-9465-04CD5F6F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132A-697D-4519-8DA1-B0F3E88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8B17D-6DAA-4B05-B234-AE711432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77FAB-3987-442D-9619-40F0DD83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0EF30-93B8-49A2-B541-FB3D8AF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0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0E6AA-82C1-4E0B-AF51-47F14105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B281D-64BE-4C07-A0FC-2C568A34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56482-E469-4DBA-AB08-D35743FA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C4308-DB98-4020-BEBD-10AFF903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AA039-9E12-4496-BE71-C9BCF2B5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3052B-12FE-4C65-86A2-BFD13A13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E25B7-B26D-4D40-9431-C8B60C1F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00C60-7FAE-49B7-A4E7-DFFEB84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769F2-E616-479E-88C4-478AC865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9F54B-5C4A-4F60-98BC-D7F414AA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E6BAF4-6AD9-4C83-9FD1-18A713952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B1E5C-0150-4838-A1B0-72C7B3ED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C54FF-D16A-4270-9544-82D2533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0511F-48A1-4C09-BD15-52EC6EB4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764C8-E7E3-41F3-B3E2-0FD245A2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2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5C093-F231-46F0-92BD-0FA82463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E9A06-6D9E-48C4-A2E9-FEA50744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C6754-1D5B-42C7-B1A9-74EFE1D19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A3F6-147E-4A0F-8082-E347D9A768B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64226-8266-4E18-9458-98624A1B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32C8F-6170-44A5-B2A5-2AB16998F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1317-FCC6-496B-B6A5-821DDCA5B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3C253A38-2EB3-4C92-93C1-C8A7D8D3C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919520"/>
              </p:ext>
            </p:extLst>
          </p:nvPr>
        </p:nvGraphicFramePr>
        <p:xfrm>
          <a:off x="7527230" y="3300713"/>
          <a:ext cx="5381887" cy="37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D3FFAECB-D03F-4D33-A8B8-A45E9F005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169440"/>
              </p:ext>
            </p:extLst>
          </p:nvPr>
        </p:nvGraphicFramePr>
        <p:xfrm>
          <a:off x="-1268413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499C9199-A116-42AC-A4B9-71C5471B4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159625"/>
              </p:ext>
            </p:extLst>
          </p:nvPr>
        </p:nvGraphicFramePr>
        <p:xfrm>
          <a:off x="7527230" y="208343"/>
          <a:ext cx="5381887" cy="37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37A424EB-DF2E-409A-ABD0-0AE5FC620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05188"/>
              </p:ext>
            </p:extLst>
          </p:nvPr>
        </p:nvGraphicFramePr>
        <p:xfrm>
          <a:off x="4168643" y="3300712"/>
          <a:ext cx="5381887" cy="37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05479C3D-1263-435C-AD8E-7A5E72363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664788"/>
              </p:ext>
            </p:extLst>
          </p:nvPr>
        </p:nvGraphicFramePr>
        <p:xfrm>
          <a:off x="4168643" y="208344"/>
          <a:ext cx="5381887" cy="37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7026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SEOLT</dc:creator>
  <cp:lastModifiedBy>SEOLT</cp:lastModifiedBy>
  <cp:revision>3</cp:revision>
  <dcterms:created xsi:type="dcterms:W3CDTF">2024-10-15T06:02:19Z</dcterms:created>
  <dcterms:modified xsi:type="dcterms:W3CDTF">2024-10-15T06:18:52Z</dcterms:modified>
</cp:coreProperties>
</file>